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7" r:id="rId3"/>
    <p:sldId id="259" r:id="rId4"/>
    <p:sldId id="260" r:id="rId5"/>
    <p:sldId id="258" r:id="rId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13" d="100"/>
          <a:sy n="113" d="100"/>
        </p:scale>
        <p:origin x="165"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2370D1-3AF3-BDA1-7B88-44540F2E4584}"/>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54E81F3-B935-A00D-3147-C665D1E17C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D67EDAA-8F25-6581-E3A1-34297540B724}"/>
              </a:ext>
            </a:extLst>
          </p:cNvPr>
          <p:cNvSpPr>
            <a:spLocks noGrp="1"/>
          </p:cNvSpPr>
          <p:nvPr>
            <p:ph type="dt" sz="half" idx="10"/>
          </p:nvPr>
        </p:nvSpPr>
        <p:spPr/>
        <p:txBody>
          <a:bodyPr/>
          <a:lstStyle/>
          <a:p>
            <a:fld id="{43E0122B-20C8-4F7F-94D6-E086DEE55C20}" type="datetimeFigureOut">
              <a:rPr kumimoji="1" lang="ja-JP" altLang="en-US" smtClean="0"/>
              <a:t>2023/9/14</a:t>
            </a:fld>
            <a:endParaRPr kumimoji="1" lang="ja-JP" altLang="en-US"/>
          </a:p>
        </p:txBody>
      </p:sp>
      <p:sp>
        <p:nvSpPr>
          <p:cNvPr id="5" name="フッター プレースホルダー 4">
            <a:extLst>
              <a:ext uri="{FF2B5EF4-FFF2-40B4-BE49-F238E27FC236}">
                <a16:creationId xmlns:a16="http://schemas.microsoft.com/office/drawing/2014/main" id="{7712D73D-B054-9857-4B27-A2104285951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1C1BCD1-CCA7-ACF2-C0CF-42FB9CB75CC9}"/>
              </a:ext>
            </a:extLst>
          </p:cNvPr>
          <p:cNvSpPr>
            <a:spLocks noGrp="1"/>
          </p:cNvSpPr>
          <p:nvPr>
            <p:ph type="sldNum" sz="quarter" idx="12"/>
          </p:nvPr>
        </p:nvSpPr>
        <p:spPr/>
        <p:txBody>
          <a:bodyPr/>
          <a:lstStyle/>
          <a:p>
            <a:fld id="{F7075A44-FF66-47E3-A662-18595714FB16}" type="slidenum">
              <a:rPr kumimoji="1" lang="ja-JP" altLang="en-US" smtClean="0"/>
              <a:t>‹#›</a:t>
            </a:fld>
            <a:endParaRPr kumimoji="1" lang="ja-JP" altLang="en-US"/>
          </a:p>
        </p:txBody>
      </p:sp>
    </p:spTree>
    <p:extLst>
      <p:ext uri="{BB962C8B-B14F-4D97-AF65-F5344CB8AC3E}">
        <p14:creationId xmlns:p14="http://schemas.microsoft.com/office/powerpoint/2010/main" val="2091248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2F3615-40EB-2FA4-DF71-7FCED19B94A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305E0BB-10C6-CCED-C0C9-8CF4AE32146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AD81CFA-B5E2-D78D-C96B-7859BEF927F9}"/>
              </a:ext>
            </a:extLst>
          </p:cNvPr>
          <p:cNvSpPr>
            <a:spLocks noGrp="1"/>
          </p:cNvSpPr>
          <p:nvPr>
            <p:ph type="dt" sz="half" idx="10"/>
          </p:nvPr>
        </p:nvSpPr>
        <p:spPr/>
        <p:txBody>
          <a:bodyPr/>
          <a:lstStyle/>
          <a:p>
            <a:fld id="{43E0122B-20C8-4F7F-94D6-E086DEE55C20}" type="datetimeFigureOut">
              <a:rPr kumimoji="1" lang="ja-JP" altLang="en-US" smtClean="0"/>
              <a:t>2023/9/14</a:t>
            </a:fld>
            <a:endParaRPr kumimoji="1" lang="ja-JP" altLang="en-US"/>
          </a:p>
        </p:txBody>
      </p:sp>
      <p:sp>
        <p:nvSpPr>
          <p:cNvPr id="5" name="フッター プレースホルダー 4">
            <a:extLst>
              <a:ext uri="{FF2B5EF4-FFF2-40B4-BE49-F238E27FC236}">
                <a16:creationId xmlns:a16="http://schemas.microsoft.com/office/drawing/2014/main" id="{EC6FE721-E719-F800-7A8C-2EAE4D8447A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4EA3D36-4905-B9B2-30FF-92670D0AAA04}"/>
              </a:ext>
            </a:extLst>
          </p:cNvPr>
          <p:cNvSpPr>
            <a:spLocks noGrp="1"/>
          </p:cNvSpPr>
          <p:nvPr>
            <p:ph type="sldNum" sz="quarter" idx="12"/>
          </p:nvPr>
        </p:nvSpPr>
        <p:spPr/>
        <p:txBody>
          <a:bodyPr/>
          <a:lstStyle/>
          <a:p>
            <a:fld id="{F7075A44-FF66-47E3-A662-18595714FB16}" type="slidenum">
              <a:rPr kumimoji="1" lang="ja-JP" altLang="en-US" smtClean="0"/>
              <a:t>‹#›</a:t>
            </a:fld>
            <a:endParaRPr kumimoji="1" lang="ja-JP" altLang="en-US"/>
          </a:p>
        </p:txBody>
      </p:sp>
    </p:spTree>
    <p:extLst>
      <p:ext uri="{BB962C8B-B14F-4D97-AF65-F5344CB8AC3E}">
        <p14:creationId xmlns:p14="http://schemas.microsoft.com/office/powerpoint/2010/main" val="4026039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3B9687D-F86B-089A-36E5-D94BC685D7F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86C17C8-5E2D-92E9-6CAF-B0E9C68C60F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F72E0B9-A839-6F9A-661B-E7107F1B970A}"/>
              </a:ext>
            </a:extLst>
          </p:cNvPr>
          <p:cNvSpPr>
            <a:spLocks noGrp="1"/>
          </p:cNvSpPr>
          <p:nvPr>
            <p:ph type="dt" sz="half" idx="10"/>
          </p:nvPr>
        </p:nvSpPr>
        <p:spPr/>
        <p:txBody>
          <a:bodyPr/>
          <a:lstStyle/>
          <a:p>
            <a:fld id="{43E0122B-20C8-4F7F-94D6-E086DEE55C20}" type="datetimeFigureOut">
              <a:rPr kumimoji="1" lang="ja-JP" altLang="en-US" smtClean="0"/>
              <a:t>2023/9/14</a:t>
            </a:fld>
            <a:endParaRPr kumimoji="1" lang="ja-JP" altLang="en-US"/>
          </a:p>
        </p:txBody>
      </p:sp>
      <p:sp>
        <p:nvSpPr>
          <p:cNvPr id="5" name="フッター プレースホルダー 4">
            <a:extLst>
              <a:ext uri="{FF2B5EF4-FFF2-40B4-BE49-F238E27FC236}">
                <a16:creationId xmlns:a16="http://schemas.microsoft.com/office/drawing/2014/main" id="{1F7CBDAC-5928-014F-8BAC-4E74A243370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86E4C55-9831-AAAC-13A5-E74F068D0189}"/>
              </a:ext>
            </a:extLst>
          </p:cNvPr>
          <p:cNvSpPr>
            <a:spLocks noGrp="1"/>
          </p:cNvSpPr>
          <p:nvPr>
            <p:ph type="sldNum" sz="quarter" idx="12"/>
          </p:nvPr>
        </p:nvSpPr>
        <p:spPr/>
        <p:txBody>
          <a:bodyPr/>
          <a:lstStyle/>
          <a:p>
            <a:fld id="{F7075A44-FF66-47E3-A662-18595714FB16}" type="slidenum">
              <a:rPr kumimoji="1" lang="ja-JP" altLang="en-US" smtClean="0"/>
              <a:t>‹#›</a:t>
            </a:fld>
            <a:endParaRPr kumimoji="1" lang="ja-JP" altLang="en-US"/>
          </a:p>
        </p:txBody>
      </p:sp>
    </p:spTree>
    <p:extLst>
      <p:ext uri="{BB962C8B-B14F-4D97-AF65-F5344CB8AC3E}">
        <p14:creationId xmlns:p14="http://schemas.microsoft.com/office/powerpoint/2010/main" val="84431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FB8FCB-5A11-0EE2-3552-DF5ED54F124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965C183-D216-E39D-1CB9-5E8408D6DD7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60F85D4-2246-6571-F56B-F3791FEC5AFA}"/>
              </a:ext>
            </a:extLst>
          </p:cNvPr>
          <p:cNvSpPr>
            <a:spLocks noGrp="1"/>
          </p:cNvSpPr>
          <p:nvPr>
            <p:ph type="dt" sz="half" idx="10"/>
          </p:nvPr>
        </p:nvSpPr>
        <p:spPr/>
        <p:txBody>
          <a:bodyPr/>
          <a:lstStyle/>
          <a:p>
            <a:fld id="{43E0122B-20C8-4F7F-94D6-E086DEE55C20}" type="datetimeFigureOut">
              <a:rPr kumimoji="1" lang="ja-JP" altLang="en-US" smtClean="0"/>
              <a:t>2023/9/14</a:t>
            </a:fld>
            <a:endParaRPr kumimoji="1" lang="ja-JP" altLang="en-US"/>
          </a:p>
        </p:txBody>
      </p:sp>
      <p:sp>
        <p:nvSpPr>
          <p:cNvPr id="5" name="フッター プレースホルダー 4">
            <a:extLst>
              <a:ext uri="{FF2B5EF4-FFF2-40B4-BE49-F238E27FC236}">
                <a16:creationId xmlns:a16="http://schemas.microsoft.com/office/drawing/2014/main" id="{757E4F2A-6D89-0EB6-88A6-A8E8A3FAB75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7B29B61-781A-FA8E-070E-13D08BE434CD}"/>
              </a:ext>
            </a:extLst>
          </p:cNvPr>
          <p:cNvSpPr>
            <a:spLocks noGrp="1"/>
          </p:cNvSpPr>
          <p:nvPr>
            <p:ph type="sldNum" sz="quarter" idx="12"/>
          </p:nvPr>
        </p:nvSpPr>
        <p:spPr/>
        <p:txBody>
          <a:bodyPr/>
          <a:lstStyle/>
          <a:p>
            <a:fld id="{F7075A44-FF66-47E3-A662-18595714FB16}" type="slidenum">
              <a:rPr kumimoji="1" lang="ja-JP" altLang="en-US" smtClean="0"/>
              <a:t>‹#›</a:t>
            </a:fld>
            <a:endParaRPr kumimoji="1" lang="ja-JP" altLang="en-US"/>
          </a:p>
        </p:txBody>
      </p:sp>
    </p:spTree>
    <p:extLst>
      <p:ext uri="{BB962C8B-B14F-4D97-AF65-F5344CB8AC3E}">
        <p14:creationId xmlns:p14="http://schemas.microsoft.com/office/powerpoint/2010/main" val="3379944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4333E9-B03E-D7A6-A484-42D9899076DF}"/>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5C7F3ED-9202-C12D-A350-1549DB7164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65F37D7-E26E-8762-6A0A-63E1E054FECB}"/>
              </a:ext>
            </a:extLst>
          </p:cNvPr>
          <p:cNvSpPr>
            <a:spLocks noGrp="1"/>
          </p:cNvSpPr>
          <p:nvPr>
            <p:ph type="dt" sz="half" idx="10"/>
          </p:nvPr>
        </p:nvSpPr>
        <p:spPr/>
        <p:txBody>
          <a:bodyPr/>
          <a:lstStyle/>
          <a:p>
            <a:fld id="{43E0122B-20C8-4F7F-94D6-E086DEE55C20}" type="datetimeFigureOut">
              <a:rPr kumimoji="1" lang="ja-JP" altLang="en-US" smtClean="0"/>
              <a:t>2023/9/14</a:t>
            </a:fld>
            <a:endParaRPr kumimoji="1" lang="ja-JP" altLang="en-US"/>
          </a:p>
        </p:txBody>
      </p:sp>
      <p:sp>
        <p:nvSpPr>
          <p:cNvPr id="5" name="フッター プレースホルダー 4">
            <a:extLst>
              <a:ext uri="{FF2B5EF4-FFF2-40B4-BE49-F238E27FC236}">
                <a16:creationId xmlns:a16="http://schemas.microsoft.com/office/drawing/2014/main" id="{F1C0FDB7-7811-9835-5C91-6581C5EBCA3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42F154F-05DA-97B2-0713-68906EC3C728}"/>
              </a:ext>
            </a:extLst>
          </p:cNvPr>
          <p:cNvSpPr>
            <a:spLocks noGrp="1"/>
          </p:cNvSpPr>
          <p:nvPr>
            <p:ph type="sldNum" sz="quarter" idx="12"/>
          </p:nvPr>
        </p:nvSpPr>
        <p:spPr/>
        <p:txBody>
          <a:bodyPr/>
          <a:lstStyle/>
          <a:p>
            <a:fld id="{F7075A44-FF66-47E3-A662-18595714FB16}" type="slidenum">
              <a:rPr kumimoji="1" lang="ja-JP" altLang="en-US" smtClean="0"/>
              <a:t>‹#›</a:t>
            </a:fld>
            <a:endParaRPr kumimoji="1" lang="ja-JP" altLang="en-US"/>
          </a:p>
        </p:txBody>
      </p:sp>
    </p:spTree>
    <p:extLst>
      <p:ext uri="{BB962C8B-B14F-4D97-AF65-F5344CB8AC3E}">
        <p14:creationId xmlns:p14="http://schemas.microsoft.com/office/powerpoint/2010/main" val="2164620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E348E2-646B-6C66-0BFF-58C727F4BED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E0CA258-137A-2657-E582-04A98BB6BC80}"/>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C00C1D43-7CE8-21C2-9525-3081A465CA7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9B5EF06-CFCC-60EF-DB90-DC40B849312A}"/>
              </a:ext>
            </a:extLst>
          </p:cNvPr>
          <p:cNvSpPr>
            <a:spLocks noGrp="1"/>
          </p:cNvSpPr>
          <p:nvPr>
            <p:ph type="dt" sz="half" idx="10"/>
          </p:nvPr>
        </p:nvSpPr>
        <p:spPr/>
        <p:txBody>
          <a:bodyPr/>
          <a:lstStyle/>
          <a:p>
            <a:fld id="{43E0122B-20C8-4F7F-94D6-E086DEE55C20}" type="datetimeFigureOut">
              <a:rPr kumimoji="1" lang="ja-JP" altLang="en-US" smtClean="0"/>
              <a:t>2023/9/14</a:t>
            </a:fld>
            <a:endParaRPr kumimoji="1" lang="ja-JP" altLang="en-US"/>
          </a:p>
        </p:txBody>
      </p:sp>
      <p:sp>
        <p:nvSpPr>
          <p:cNvPr id="6" name="フッター プレースホルダー 5">
            <a:extLst>
              <a:ext uri="{FF2B5EF4-FFF2-40B4-BE49-F238E27FC236}">
                <a16:creationId xmlns:a16="http://schemas.microsoft.com/office/drawing/2014/main" id="{BAAC3B61-B300-8B9D-9C66-63F6C5DF62B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3DF7788-0429-BB96-E763-93CA0E7AF911}"/>
              </a:ext>
            </a:extLst>
          </p:cNvPr>
          <p:cNvSpPr>
            <a:spLocks noGrp="1"/>
          </p:cNvSpPr>
          <p:nvPr>
            <p:ph type="sldNum" sz="quarter" idx="12"/>
          </p:nvPr>
        </p:nvSpPr>
        <p:spPr/>
        <p:txBody>
          <a:bodyPr/>
          <a:lstStyle/>
          <a:p>
            <a:fld id="{F7075A44-FF66-47E3-A662-18595714FB16}" type="slidenum">
              <a:rPr kumimoji="1" lang="ja-JP" altLang="en-US" smtClean="0"/>
              <a:t>‹#›</a:t>
            </a:fld>
            <a:endParaRPr kumimoji="1" lang="ja-JP" altLang="en-US"/>
          </a:p>
        </p:txBody>
      </p:sp>
    </p:spTree>
    <p:extLst>
      <p:ext uri="{BB962C8B-B14F-4D97-AF65-F5344CB8AC3E}">
        <p14:creationId xmlns:p14="http://schemas.microsoft.com/office/powerpoint/2010/main" val="2526850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290253-F91F-7BE4-BEE5-03AF5BE06378}"/>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B7B362C-9E7E-5B0C-8C1A-A4F0F0E35A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0143354-D452-1497-E2A8-95EC6EFCAFC2}"/>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1361DB74-3FCF-6C47-F980-2B56F9A671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532BCDA-A9EA-41CF-EF1D-C30BF2789169}"/>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B13355D-4DE8-4E7F-C804-66BCD306F866}"/>
              </a:ext>
            </a:extLst>
          </p:cNvPr>
          <p:cNvSpPr>
            <a:spLocks noGrp="1"/>
          </p:cNvSpPr>
          <p:nvPr>
            <p:ph type="dt" sz="half" idx="10"/>
          </p:nvPr>
        </p:nvSpPr>
        <p:spPr/>
        <p:txBody>
          <a:bodyPr/>
          <a:lstStyle/>
          <a:p>
            <a:fld id="{43E0122B-20C8-4F7F-94D6-E086DEE55C20}" type="datetimeFigureOut">
              <a:rPr kumimoji="1" lang="ja-JP" altLang="en-US" smtClean="0"/>
              <a:t>2023/9/14</a:t>
            </a:fld>
            <a:endParaRPr kumimoji="1" lang="ja-JP" altLang="en-US"/>
          </a:p>
        </p:txBody>
      </p:sp>
      <p:sp>
        <p:nvSpPr>
          <p:cNvPr id="8" name="フッター プレースホルダー 7">
            <a:extLst>
              <a:ext uri="{FF2B5EF4-FFF2-40B4-BE49-F238E27FC236}">
                <a16:creationId xmlns:a16="http://schemas.microsoft.com/office/drawing/2014/main" id="{599E6192-7636-9694-BC38-8585944636C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CF6A758-EA11-959D-D97A-5AE0F9D0308E}"/>
              </a:ext>
            </a:extLst>
          </p:cNvPr>
          <p:cNvSpPr>
            <a:spLocks noGrp="1"/>
          </p:cNvSpPr>
          <p:nvPr>
            <p:ph type="sldNum" sz="quarter" idx="12"/>
          </p:nvPr>
        </p:nvSpPr>
        <p:spPr/>
        <p:txBody>
          <a:bodyPr/>
          <a:lstStyle/>
          <a:p>
            <a:fld id="{F7075A44-FF66-47E3-A662-18595714FB16}" type="slidenum">
              <a:rPr kumimoji="1" lang="ja-JP" altLang="en-US" smtClean="0"/>
              <a:t>‹#›</a:t>
            </a:fld>
            <a:endParaRPr kumimoji="1" lang="ja-JP" altLang="en-US"/>
          </a:p>
        </p:txBody>
      </p:sp>
    </p:spTree>
    <p:extLst>
      <p:ext uri="{BB962C8B-B14F-4D97-AF65-F5344CB8AC3E}">
        <p14:creationId xmlns:p14="http://schemas.microsoft.com/office/powerpoint/2010/main" val="2100985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F55858-C5B3-75B1-A84F-08BDE74E3BF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9025D95-93CA-3A17-EA2C-44F4F040F615}"/>
              </a:ext>
            </a:extLst>
          </p:cNvPr>
          <p:cNvSpPr>
            <a:spLocks noGrp="1"/>
          </p:cNvSpPr>
          <p:nvPr>
            <p:ph type="dt" sz="half" idx="10"/>
          </p:nvPr>
        </p:nvSpPr>
        <p:spPr/>
        <p:txBody>
          <a:bodyPr/>
          <a:lstStyle/>
          <a:p>
            <a:fld id="{43E0122B-20C8-4F7F-94D6-E086DEE55C20}" type="datetimeFigureOut">
              <a:rPr kumimoji="1" lang="ja-JP" altLang="en-US" smtClean="0"/>
              <a:t>2023/9/14</a:t>
            </a:fld>
            <a:endParaRPr kumimoji="1" lang="ja-JP" altLang="en-US"/>
          </a:p>
        </p:txBody>
      </p:sp>
      <p:sp>
        <p:nvSpPr>
          <p:cNvPr id="4" name="フッター プレースホルダー 3">
            <a:extLst>
              <a:ext uri="{FF2B5EF4-FFF2-40B4-BE49-F238E27FC236}">
                <a16:creationId xmlns:a16="http://schemas.microsoft.com/office/drawing/2014/main" id="{A5C661EA-B40A-E526-9B59-E2F207F81B6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5E675B79-151B-7C0A-FFD6-8F1467888265}"/>
              </a:ext>
            </a:extLst>
          </p:cNvPr>
          <p:cNvSpPr>
            <a:spLocks noGrp="1"/>
          </p:cNvSpPr>
          <p:nvPr>
            <p:ph type="sldNum" sz="quarter" idx="12"/>
          </p:nvPr>
        </p:nvSpPr>
        <p:spPr/>
        <p:txBody>
          <a:bodyPr/>
          <a:lstStyle/>
          <a:p>
            <a:fld id="{F7075A44-FF66-47E3-A662-18595714FB16}" type="slidenum">
              <a:rPr kumimoji="1" lang="ja-JP" altLang="en-US" smtClean="0"/>
              <a:t>‹#›</a:t>
            </a:fld>
            <a:endParaRPr kumimoji="1" lang="ja-JP" altLang="en-US"/>
          </a:p>
        </p:txBody>
      </p:sp>
    </p:spTree>
    <p:extLst>
      <p:ext uri="{BB962C8B-B14F-4D97-AF65-F5344CB8AC3E}">
        <p14:creationId xmlns:p14="http://schemas.microsoft.com/office/powerpoint/2010/main" val="2941177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980EB2C-BE56-CA57-5AF0-8539233CF8C4}"/>
              </a:ext>
            </a:extLst>
          </p:cNvPr>
          <p:cNvSpPr>
            <a:spLocks noGrp="1"/>
          </p:cNvSpPr>
          <p:nvPr>
            <p:ph type="dt" sz="half" idx="10"/>
          </p:nvPr>
        </p:nvSpPr>
        <p:spPr/>
        <p:txBody>
          <a:bodyPr/>
          <a:lstStyle/>
          <a:p>
            <a:fld id="{43E0122B-20C8-4F7F-94D6-E086DEE55C20}" type="datetimeFigureOut">
              <a:rPr kumimoji="1" lang="ja-JP" altLang="en-US" smtClean="0"/>
              <a:t>2023/9/14</a:t>
            </a:fld>
            <a:endParaRPr kumimoji="1" lang="ja-JP" altLang="en-US"/>
          </a:p>
        </p:txBody>
      </p:sp>
      <p:sp>
        <p:nvSpPr>
          <p:cNvPr id="3" name="フッター プレースホルダー 2">
            <a:extLst>
              <a:ext uri="{FF2B5EF4-FFF2-40B4-BE49-F238E27FC236}">
                <a16:creationId xmlns:a16="http://schemas.microsoft.com/office/drawing/2014/main" id="{C645BD60-075B-439C-57ED-124D063E391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023D53B-D5C4-D4C0-9185-0AA42A8B19DF}"/>
              </a:ext>
            </a:extLst>
          </p:cNvPr>
          <p:cNvSpPr>
            <a:spLocks noGrp="1"/>
          </p:cNvSpPr>
          <p:nvPr>
            <p:ph type="sldNum" sz="quarter" idx="12"/>
          </p:nvPr>
        </p:nvSpPr>
        <p:spPr/>
        <p:txBody>
          <a:bodyPr/>
          <a:lstStyle/>
          <a:p>
            <a:fld id="{F7075A44-FF66-47E3-A662-18595714FB16}" type="slidenum">
              <a:rPr kumimoji="1" lang="ja-JP" altLang="en-US" smtClean="0"/>
              <a:t>‹#›</a:t>
            </a:fld>
            <a:endParaRPr kumimoji="1" lang="ja-JP" altLang="en-US"/>
          </a:p>
        </p:txBody>
      </p:sp>
    </p:spTree>
    <p:extLst>
      <p:ext uri="{BB962C8B-B14F-4D97-AF65-F5344CB8AC3E}">
        <p14:creationId xmlns:p14="http://schemas.microsoft.com/office/powerpoint/2010/main" val="1039026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09F74B-3943-40F4-9FA9-04753B07979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43B8A5D-2DC4-CE26-47C5-D7378CC103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C960DC8-412F-F401-3420-107B938BC1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0F71B60-E813-EA3E-609B-9DF8354993E2}"/>
              </a:ext>
            </a:extLst>
          </p:cNvPr>
          <p:cNvSpPr>
            <a:spLocks noGrp="1"/>
          </p:cNvSpPr>
          <p:nvPr>
            <p:ph type="dt" sz="half" idx="10"/>
          </p:nvPr>
        </p:nvSpPr>
        <p:spPr/>
        <p:txBody>
          <a:bodyPr/>
          <a:lstStyle/>
          <a:p>
            <a:fld id="{43E0122B-20C8-4F7F-94D6-E086DEE55C20}" type="datetimeFigureOut">
              <a:rPr kumimoji="1" lang="ja-JP" altLang="en-US" smtClean="0"/>
              <a:t>2023/9/14</a:t>
            </a:fld>
            <a:endParaRPr kumimoji="1" lang="ja-JP" altLang="en-US"/>
          </a:p>
        </p:txBody>
      </p:sp>
      <p:sp>
        <p:nvSpPr>
          <p:cNvPr id="6" name="フッター プレースホルダー 5">
            <a:extLst>
              <a:ext uri="{FF2B5EF4-FFF2-40B4-BE49-F238E27FC236}">
                <a16:creationId xmlns:a16="http://schemas.microsoft.com/office/drawing/2014/main" id="{3819AECC-1AA5-6209-3F03-C5D4F61CD24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93400FB-567F-1221-B00E-8E76B78560F1}"/>
              </a:ext>
            </a:extLst>
          </p:cNvPr>
          <p:cNvSpPr>
            <a:spLocks noGrp="1"/>
          </p:cNvSpPr>
          <p:nvPr>
            <p:ph type="sldNum" sz="quarter" idx="12"/>
          </p:nvPr>
        </p:nvSpPr>
        <p:spPr/>
        <p:txBody>
          <a:bodyPr/>
          <a:lstStyle/>
          <a:p>
            <a:fld id="{F7075A44-FF66-47E3-A662-18595714FB16}" type="slidenum">
              <a:rPr kumimoji="1" lang="ja-JP" altLang="en-US" smtClean="0"/>
              <a:t>‹#›</a:t>
            </a:fld>
            <a:endParaRPr kumimoji="1" lang="ja-JP" altLang="en-US"/>
          </a:p>
        </p:txBody>
      </p:sp>
    </p:spTree>
    <p:extLst>
      <p:ext uri="{BB962C8B-B14F-4D97-AF65-F5344CB8AC3E}">
        <p14:creationId xmlns:p14="http://schemas.microsoft.com/office/powerpoint/2010/main" val="1770589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6357D3A-CCD6-F063-753D-1B1DC1B1B56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D02552F-E322-A72B-7D82-4E756C6CD9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2BDB06F0-7EAA-DEC5-7660-55243ED6A3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4EBAC93-EF0B-341C-CA04-D364423D858E}"/>
              </a:ext>
            </a:extLst>
          </p:cNvPr>
          <p:cNvSpPr>
            <a:spLocks noGrp="1"/>
          </p:cNvSpPr>
          <p:nvPr>
            <p:ph type="dt" sz="half" idx="10"/>
          </p:nvPr>
        </p:nvSpPr>
        <p:spPr/>
        <p:txBody>
          <a:bodyPr/>
          <a:lstStyle/>
          <a:p>
            <a:fld id="{43E0122B-20C8-4F7F-94D6-E086DEE55C20}" type="datetimeFigureOut">
              <a:rPr kumimoji="1" lang="ja-JP" altLang="en-US" smtClean="0"/>
              <a:t>2023/9/14</a:t>
            </a:fld>
            <a:endParaRPr kumimoji="1" lang="ja-JP" altLang="en-US"/>
          </a:p>
        </p:txBody>
      </p:sp>
      <p:sp>
        <p:nvSpPr>
          <p:cNvPr id="6" name="フッター プレースホルダー 5">
            <a:extLst>
              <a:ext uri="{FF2B5EF4-FFF2-40B4-BE49-F238E27FC236}">
                <a16:creationId xmlns:a16="http://schemas.microsoft.com/office/drawing/2014/main" id="{2EDE1869-F6C5-A8A5-B33E-C624B1E34B4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80C23A9-5BFD-53CC-EBF9-ACFB02EDF95E}"/>
              </a:ext>
            </a:extLst>
          </p:cNvPr>
          <p:cNvSpPr>
            <a:spLocks noGrp="1"/>
          </p:cNvSpPr>
          <p:nvPr>
            <p:ph type="sldNum" sz="quarter" idx="12"/>
          </p:nvPr>
        </p:nvSpPr>
        <p:spPr/>
        <p:txBody>
          <a:bodyPr/>
          <a:lstStyle/>
          <a:p>
            <a:fld id="{F7075A44-FF66-47E3-A662-18595714FB16}" type="slidenum">
              <a:rPr kumimoji="1" lang="ja-JP" altLang="en-US" smtClean="0"/>
              <a:t>‹#›</a:t>
            </a:fld>
            <a:endParaRPr kumimoji="1" lang="ja-JP" altLang="en-US"/>
          </a:p>
        </p:txBody>
      </p:sp>
    </p:spTree>
    <p:extLst>
      <p:ext uri="{BB962C8B-B14F-4D97-AF65-F5344CB8AC3E}">
        <p14:creationId xmlns:p14="http://schemas.microsoft.com/office/powerpoint/2010/main" val="4100266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FDA762D-D17E-0769-BC62-2A6D5DFA05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F1F9185-1C06-001B-2ADE-46FF5BF894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0AE0856-225D-BBB6-4E80-0892649D05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E0122B-20C8-4F7F-94D6-E086DEE55C20}" type="datetimeFigureOut">
              <a:rPr kumimoji="1" lang="ja-JP" altLang="en-US" smtClean="0"/>
              <a:t>2023/9/14</a:t>
            </a:fld>
            <a:endParaRPr kumimoji="1" lang="ja-JP" altLang="en-US"/>
          </a:p>
        </p:txBody>
      </p:sp>
      <p:sp>
        <p:nvSpPr>
          <p:cNvPr id="5" name="フッター プレースホルダー 4">
            <a:extLst>
              <a:ext uri="{FF2B5EF4-FFF2-40B4-BE49-F238E27FC236}">
                <a16:creationId xmlns:a16="http://schemas.microsoft.com/office/drawing/2014/main" id="{2495A8D1-1D4A-2769-EA99-61352A9FE4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E375E046-E60C-2451-28DD-6CAD7368C6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75A44-FF66-47E3-A662-18595714FB16}" type="slidenum">
              <a:rPr kumimoji="1" lang="ja-JP" altLang="en-US" smtClean="0"/>
              <a:t>‹#›</a:t>
            </a:fld>
            <a:endParaRPr kumimoji="1" lang="ja-JP" altLang="en-US"/>
          </a:p>
        </p:txBody>
      </p:sp>
    </p:spTree>
    <p:extLst>
      <p:ext uri="{BB962C8B-B14F-4D97-AF65-F5344CB8AC3E}">
        <p14:creationId xmlns:p14="http://schemas.microsoft.com/office/powerpoint/2010/main" val="1033422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9D6BFD11-044D-517E-1201-57DD9BF51F9C}"/>
              </a:ext>
            </a:extLst>
          </p:cNvPr>
          <p:cNvSpPr txBox="1"/>
          <p:nvPr/>
        </p:nvSpPr>
        <p:spPr>
          <a:xfrm>
            <a:off x="513568" y="939452"/>
            <a:ext cx="9832932" cy="369332"/>
          </a:xfrm>
          <a:prstGeom prst="rect">
            <a:avLst/>
          </a:prstGeom>
          <a:noFill/>
        </p:spPr>
        <p:txBody>
          <a:bodyPr wrap="square" rtlCol="0">
            <a:spAutoFit/>
          </a:bodyPr>
          <a:lstStyle/>
          <a:p>
            <a:r>
              <a:rPr lang="ja-JP" altLang="en-US" b="1" u="sng" dirty="0">
                <a:latin typeface="Meiryo UI" panose="020B0604030504040204" pitchFamily="50" charset="-128"/>
                <a:ea typeface="Meiryo UI" panose="020B0604030504040204" pitchFamily="50" charset="-128"/>
              </a:rPr>
              <a:t>ゲームの概要</a:t>
            </a:r>
            <a:endParaRPr lang="en-US" altLang="ja-JP" b="1" u="sng" dirty="0">
              <a:latin typeface="Meiryo UI" panose="020B0604030504040204" pitchFamily="50" charset="-128"/>
              <a:ea typeface="Meiryo UI" panose="020B0604030504040204" pitchFamily="50" charset="-128"/>
            </a:endParaRPr>
          </a:p>
        </p:txBody>
      </p:sp>
      <p:graphicFrame>
        <p:nvGraphicFramePr>
          <p:cNvPr id="4" name="表 5">
            <a:extLst>
              <a:ext uri="{FF2B5EF4-FFF2-40B4-BE49-F238E27FC236}">
                <a16:creationId xmlns:a16="http://schemas.microsoft.com/office/drawing/2014/main" id="{C9161873-245D-A13C-E114-BC648720D776}"/>
              </a:ext>
            </a:extLst>
          </p:cNvPr>
          <p:cNvGraphicFramePr>
            <a:graphicFrameLocks noGrp="1"/>
          </p:cNvGraphicFramePr>
          <p:nvPr>
            <p:extLst>
              <p:ext uri="{D42A27DB-BD31-4B8C-83A1-F6EECF244321}">
                <p14:modId xmlns:p14="http://schemas.microsoft.com/office/powerpoint/2010/main" val="655116660"/>
              </p:ext>
            </p:extLst>
          </p:nvPr>
        </p:nvGraphicFramePr>
        <p:xfrm>
          <a:off x="616559" y="1313701"/>
          <a:ext cx="10974307" cy="2595880"/>
        </p:xfrm>
        <a:graphic>
          <a:graphicData uri="http://schemas.openxmlformats.org/drawingml/2006/table">
            <a:tbl>
              <a:tblPr firstRow="1" bandRow="1">
                <a:tableStyleId>{073A0DAA-6AF3-43AB-8588-CEC1D06C72B9}</a:tableStyleId>
              </a:tblPr>
              <a:tblGrid>
                <a:gridCol w="2609241">
                  <a:extLst>
                    <a:ext uri="{9D8B030D-6E8A-4147-A177-3AD203B41FA5}">
                      <a16:colId xmlns:a16="http://schemas.microsoft.com/office/drawing/2014/main" val="1471820962"/>
                    </a:ext>
                  </a:extLst>
                </a:gridCol>
                <a:gridCol w="8365066">
                  <a:extLst>
                    <a:ext uri="{9D8B030D-6E8A-4147-A177-3AD203B41FA5}">
                      <a16:colId xmlns:a16="http://schemas.microsoft.com/office/drawing/2014/main" val="3081108535"/>
                    </a:ext>
                  </a:extLst>
                </a:gridCol>
              </a:tblGrid>
              <a:tr h="370840">
                <a:tc>
                  <a:txBody>
                    <a:bodyPr/>
                    <a:lstStyle/>
                    <a:p>
                      <a:r>
                        <a:rPr kumimoji="1" lang="ja-JP" altLang="en-US" b="1" dirty="0">
                          <a:solidFill>
                            <a:schemeClr val="bg1"/>
                          </a:solidFill>
                          <a:latin typeface="Meiryo UI" panose="020B0604030504040204" pitchFamily="50" charset="-128"/>
                          <a:ea typeface="Meiryo UI" panose="020B0604030504040204" pitchFamily="50" charset="-128"/>
                        </a:rPr>
                        <a:t>項目</a:t>
                      </a:r>
                    </a:p>
                  </a:txBody>
                  <a:tcPr/>
                </a:tc>
                <a:tc>
                  <a:txBody>
                    <a:bodyPr/>
                    <a:lstStyle/>
                    <a:p>
                      <a:r>
                        <a:rPr kumimoji="1" lang="ja-JP" altLang="en-US" b="1" dirty="0">
                          <a:solidFill>
                            <a:schemeClr val="bg1"/>
                          </a:solidFill>
                          <a:latin typeface="Meiryo UI" panose="020B0604030504040204" pitchFamily="50" charset="-128"/>
                          <a:ea typeface="Meiryo UI" panose="020B0604030504040204" pitchFamily="50" charset="-128"/>
                        </a:rPr>
                        <a:t>回答</a:t>
                      </a:r>
                    </a:p>
                  </a:txBody>
                  <a:tcPr/>
                </a:tc>
                <a:extLst>
                  <a:ext uri="{0D108BD9-81ED-4DB2-BD59-A6C34878D82A}">
                    <a16:rowId xmlns:a16="http://schemas.microsoft.com/office/drawing/2014/main" val="3823998515"/>
                  </a:ext>
                </a:extLst>
              </a:tr>
              <a:tr h="370840">
                <a:tc>
                  <a:txBody>
                    <a:bodyPr/>
                    <a:lstStyle/>
                    <a:p>
                      <a:r>
                        <a:rPr kumimoji="1" lang="ja-JP" altLang="en-US" dirty="0">
                          <a:latin typeface="Meiryo UI" panose="020B0604030504040204" pitchFamily="50" charset="-128"/>
                          <a:ea typeface="Meiryo UI" panose="020B0604030504040204" pitchFamily="50" charset="-128"/>
                        </a:rPr>
                        <a:t>タイトル名</a:t>
                      </a:r>
                    </a:p>
                  </a:txBody>
                  <a:tcPr/>
                </a:tc>
                <a:tc>
                  <a:txBody>
                    <a:bodyPr/>
                    <a:lstStyle/>
                    <a:p>
                      <a:r>
                        <a:rPr kumimoji="1" lang="ja-JP" altLang="en-US" dirty="0">
                          <a:solidFill>
                            <a:srgbClr val="FF0000"/>
                          </a:solidFill>
                          <a:latin typeface="Meiryo UI" panose="020B0604030504040204" pitchFamily="50" charset="-128"/>
                          <a:ea typeface="Meiryo UI" panose="020B0604030504040204" pitchFamily="50" charset="-128"/>
                        </a:rPr>
                        <a:t>ネコのゲーム</a:t>
                      </a:r>
                    </a:p>
                  </a:txBody>
                  <a:tcPr/>
                </a:tc>
                <a:extLst>
                  <a:ext uri="{0D108BD9-81ED-4DB2-BD59-A6C34878D82A}">
                    <a16:rowId xmlns:a16="http://schemas.microsoft.com/office/drawing/2014/main" val="2681181844"/>
                  </a:ext>
                </a:extLst>
              </a:tr>
              <a:tr h="370840">
                <a:tc>
                  <a:txBody>
                    <a:bodyPr/>
                    <a:lstStyle/>
                    <a:p>
                      <a:r>
                        <a:rPr kumimoji="1" lang="ja-JP" altLang="en-US" dirty="0">
                          <a:latin typeface="Meiryo UI" panose="020B0604030504040204" pitchFamily="50" charset="-128"/>
                          <a:ea typeface="Meiryo UI" panose="020B0604030504040204" pitchFamily="50" charset="-128"/>
                        </a:rPr>
                        <a:t>ジャンル</a:t>
                      </a:r>
                    </a:p>
                  </a:txBody>
                  <a:tcPr/>
                </a:tc>
                <a:tc>
                  <a:txBody>
                    <a:bodyPr/>
                    <a:lstStyle/>
                    <a:p>
                      <a:r>
                        <a:rPr kumimoji="1" lang="ja-JP" altLang="en-US" dirty="0">
                          <a:solidFill>
                            <a:srgbClr val="FF0000"/>
                          </a:solidFill>
                          <a:latin typeface="Meiryo UI" panose="020B0604030504040204" pitchFamily="50" charset="-128"/>
                          <a:ea typeface="Meiryo UI" panose="020B0604030504040204" pitchFamily="50" charset="-128"/>
                        </a:rPr>
                        <a:t>アクション</a:t>
                      </a:r>
                    </a:p>
                  </a:txBody>
                  <a:tcPr/>
                </a:tc>
                <a:extLst>
                  <a:ext uri="{0D108BD9-81ED-4DB2-BD59-A6C34878D82A}">
                    <a16:rowId xmlns:a16="http://schemas.microsoft.com/office/drawing/2014/main" val="150695600"/>
                  </a:ext>
                </a:extLst>
              </a:tr>
              <a:tr h="370840">
                <a:tc>
                  <a:txBody>
                    <a:bodyPr/>
                    <a:lstStyle/>
                    <a:p>
                      <a:r>
                        <a:rPr kumimoji="1" lang="ja-JP" altLang="en-US" dirty="0">
                          <a:latin typeface="Meiryo UI" panose="020B0604030504040204" pitchFamily="50" charset="-128"/>
                          <a:ea typeface="Meiryo UI" panose="020B0604030504040204" pitchFamily="50" charset="-128"/>
                        </a:rPr>
                        <a:t>ターゲット</a:t>
                      </a:r>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対象年齢など</a:t>
                      </a:r>
                      <a:r>
                        <a:rPr kumimoji="1" lang="en-US" altLang="ja-JP"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a:txBody>
                  <a:tcPr/>
                </a:tc>
                <a:tc>
                  <a:txBody>
                    <a:bodyPr/>
                    <a:lstStyle/>
                    <a:p>
                      <a:r>
                        <a:rPr kumimoji="1" lang="ja-JP" altLang="en-US" dirty="0">
                          <a:solidFill>
                            <a:srgbClr val="FF0000"/>
                          </a:solidFill>
                          <a:latin typeface="Meiryo UI" panose="020B0604030504040204" pitchFamily="50" charset="-128"/>
                          <a:ea typeface="Meiryo UI" panose="020B0604030504040204" pitchFamily="50" charset="-128"/>
                        </a:rPr>
                        <a:t>小学校高学年～中学生</a:t>
                      </a:r>
                    </a:p>
                  </a:txBody>
                  <a:tcPr/>
                </a:tc>
                <a:extLst>
                  <a:ext uri="{0D108BD9-81ED-4DB2-BD59-A6C34878D82A}">
                    <a16:rowId xmlns:a16="http://schemas.microsoft.com/office/drawing/2014/main" val="3409803800"/>
                  </a:ext>
                </a:extLst>
              </a:tr>
              <a:tr h="370840">
                <a:tc>
                  <a:txBody>
                    <a:bodyPr/>
                    <a:lstStyle/>
                    <a:p>
                      <a:r>
                        <a:rPr kumimoji="1" lang="ja-JP" altLang="en-US" dirty="0">
                          <a:latin typeface="Meiryo UI" panose="020B0604030504040204" pitchFamily="50" charset="-128"/>
                          <a:ea typeface="Meiryo UI" panose="020B0604030504040204" pitchFamily="50" charset="-128"/>
                        </a:rPr>
                        <a:t>現在の完成度</a:t>
                      </a:r>
                    </a:p>
                  </a:txBody>
                  <a:tcPr/>
                </a:tc>
                <a:tc>
                  <a:txBody>
                    <a:bodyPr/>
                    <a:lstStyle/>
                    <a:p>
                      <a:r>
                        <a:rPr kumimoji="1" lang="en-US" altLang="ja-JP" dirty="0">
                          <a:solidFill>
                            <a:srgbClr val="FF0000"/>
                          </a:solidFill>
                          <a:latin typeface="Meiryo UI" panose="020B0604030504040204" pitchFamily="50" charset="-128"/>
                          <a:ea typeface="Meiryo UI" panose="020B0604030504040204" pitchFamily="50" charset="-128"/>
                        </a:rPr>
                        <a:t>50</a:t>
                      </a:r>
                      <a:r>
                        <a:rPr kumimoji="1" lang="ja-JP" altLang="en-US" dirty="0">
                          <a:solidFill>
                            <a:srgbClr val="FF0000"/>
                          </a:solidFill>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148514172"/>
                  </a:ext>
                </a:extLst>
              </a:tr>
              <a:tr h="370840">
                <a:tc>
                  <a:txBody>
                    <a:bodyPr/>
                    <a:lstStyle/>
                    <a:p>
                      <a:r>
                        <a:rPr kumimoji="1" lang="ja-JP" altLang="en-US" dirty="0">
                          <a:latin typeface="Meiryo UI" panose="020B0604030504040204" pitchFamily="50" charset="-128"/>
                          <a:ea typeface="Meiryo UI" panose="020B0604030504040204" pitchFamily="50" charset="-128"/>
                        </a:rPr>
                        <a:t>これまでの開発期間</a:t>
                      </a:r>
                    </a:p>
                  </a:txBody>
                  <a:tcPr/>
                </a:tc>
                <a:tc>
                  <a:txBody>
                    <a:bodyPr/>
                    <a:lstStyle/>
                    <a:p>
                      <a:r>
                        <a:rPr kumimoji="1" lang="en-US" altLang="ja-JP" dirty="0">
                          <a:solidFill>
                            <a:srgbClr val="FF0000"/>
                          </a:solidFill>
                          <a:latin typeface="Meiryo UI" panose="020B0604030504040204" pitchFamily="50" charset="-128"/>
                          <a:ea typeface="Meiryo UI" panose="020B0604030504040204" pitchFamily="50" charset="-128"/>
                        </a:rPr>
                        <a:t>2</a:t>
                      </a:r>
                      <a:r>
                        <a:rPr kumimoji="1" lang="ja-JP" altLang="en-US" dirty="0">
                          <a:solidFill>
                            <a:srgbClr val="FF0000"/>
                          </a:solidFill>
                          <a:latin typeface="Meiryo UI" panose="020B0604030504040204" pitchFamily="50" charset="-128"/>
                          <a:ea typeface="Meiryo UI" panose="020B0604030504040204" pitchFamily="50" charset="-128"/>
                        </a:rPr>
                        <a:t>年間</a:t>
                      </a:r>
                    </a:p>
                  </a:txBody>
                  <a:tcPr/>
                </a:tc>
                <a:extLst>
                  <a:ext uri="{0D108BD9-81ED-4DB2-BD59-A6C34878D82A}">
                    <a16:rowId xmlns:a16="http://schemas.microsoft.com/office/drawing/2014/main" val="501604848"/>
                  </a:ext>
                </a:extLst>
              </a:tr>
              <a:tr h="370840">
                <a:tc>
                  <a:txBody>
                    <a:bodyPr/>
                    <a:lstStyle/>
                    <a:p>
                      <a:r>
                        <a:rPr kumimoji="1" lang="ja-JP" altLang="en-US" dirty="0">
                          <a:latin typeface="Meiryo UI" panose="020B0604030504040204" pitchFamily="50" charset="-128"/>
                          <a:ea typeface="Meiryo UI" panose="020B0604030504040204" pitchFamily="50" charset="-128"/>
                        </a:rPr>
                        <a:t>リリース予定時期</a:t>
                      </a:r>
                    </a:p>
                  </a:txBody>
                  <a:tcPr/>
                </a:tc>
                <a:tc>
                  <a:txBody>
                    <a:bodyPr/>
                    <a:lstStyle/>
                    <a:p>
                      <a:r>
                        <a:rPr kumimoji="1" lang="en-US" altLang="ja-JP" dirty="0">
                          <a:solidFill>
                            <a:srgbClr val="FF0000"/>
                          </a:solidFill>
                          <a:latin typeface="Meiryo UI" panose="020B0604030504040204" pitchFamily="50" charset="-128"/>
                          <a:ea typeface="Meiryo UI" panose="020B0604030504040204" pitchFamily="50" charset="-128"/>
                        </a:rPr>
                        <a:t>2024</a:t>
                      </a:r>
                      <a:r>
                        <a:rPr kumimoji="1" lang="ja-JP" altLang="en-US" dirty="0">
                          <a:solidFill>
                            <a:srgbClr val="FF0000"/>
                          </a:solidFill>
                          <a:latin typeface="Meiryo UI" panose="020B0604030504040204" pitchFamily="50" charset="-128"/>
                          <a:ea typeface="Meiryo UI" panose="020B0604030504040204" pitchFamily="50" charset="-128"/>
                        </a:rPr>
                        <a:t>年秋</a:t>
                      </a:r>
                    </a:p>
                  </a:txBody>
                  <a:tcPr/>
                </a:tc>
                <a:extLst>
                  <a:ext uri="{0D108BD9-81ED-4DB2-BD59-A6C34878D82A}">
                    <a16:rowId xmlns:a16="http://schemas.microsoft.com/office/drawing/2014/main" val="2779483363"/>
                  </a:ext>
                </a:extLst>
              </a:tr>
            </a:tbl>
          </a:graphicData>
        </a:graphic>
      </p:graphicFrame>
      <p:sp>
        <p:nvSpPr>
          <p:cNvPr id="6" name="テキスト ボックス 5">
            <a:extLst>
              <a:ext uri="{FF2B5EF4-FFF2-40B4-BE49-F238E27FC236}">
                <a16:creationId xmlns:a16="http://schemas.microsoft.com/office/drawing/2014/main" id="{0644CECB-E6AF-B576-0904-A8CE7F5A5558}"/>
              </a:ext>
            </a:extLst>
          </p:cNvPr>
          <p:cNvSpPr txBox="1"/>
          <p:nvPr/>
        </p:nvSpPr>
        <p:spPr>
          <a:xfrm>
            <a:off x="513568" y="4199143"/>
            <a:ext cx="9832932" cy="369332"/>
          </a:xfrm>
          <a:prstGeom prst="rect">
            <a:avLst/>
          </a:prstGeom>
          <a:noFill/>
        </p:spPr>
        <p:txBody>
          <a:bodyPr wrap="square" rtlCol="0">
            <a:spAutoFit/>
          </a:bodyPr>
          <a:lstStyle/>
          <a:p>
            <a:r>
              <a:rPr lang="ja-JP" altLang="en-US" b="1" u="sng" dirty="0">
                <a:latin typeface="Meiryo UI" panose="020B0604030504040204" pitchFamily="50" charset="-128"/>
                <a:ea typeface="Meiryo UI" panose="020B0604030504040204" pitchFamily="50" charset="-128"/>
              </a:rPr>
              <a:t>このゲームはどんなゲームですか？</a:t>
            </a:r>
            <a:r>
              <a:rPr lang="ja-JP" altLang="en-US" sz="1200" u="sng" dirty="0">
                <a:latin typeface="Meiryo UI" panose="020B0604030504040204" pitchFamily="50" charset="-128"/>
                <a:ea typeface="Meiryo UI" panose="020B0604030504040204" pitchFamily="50" charset="-128"/>
              </a:rPr>
              <a:t>　</a:t>
            </a:r>
            <a:r>
              <a:rPr lang="en-US" altLang="ja-JP" sz="1200" u="sng"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最大</a:t>
            </a:r>
            <a:r>
              <a:rPr lang="en-US" altLang="ja-JP" sz="1200" u="sng" dirty="0">
                <a:latin typeface="Meiryo UI" panose="020B0604030504040204" pitchFamily="50" charset="-128"/>
                <a:ea typeface="Meiryo UI" panose="020B0604030504040204" pitchFamily="50" charset="-128"/>
              </a:rPr>
              <a:t>300</a:t>
            </a:r>
            <a:r>
              <a:rPr lang="ja-JP" altLang="en-US" sz="1200" u="sng" dirty="0">
                <a:latin typeface="Meiryo UI" panose="020B0604030504040204" pitchFamily="50" charset="-128"/>
                <a:ea typeface="Meiryo UI" panose="020B0604030504040204" pitchFamily="50" charset="-128"/>
              </a:rPr>
              <a:t>文字程度、箇条書き可</a:t>
            </a:r>
            <a:endParaRPr lang="en-US" altLang="ja-JP" sz="1200" u="sng"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7AF50A18-97EF-8BB6-AB66-06AA3ECA4103}"/>
              </a:ext>
            </a:extLst>
          </p:cNvPr>
          <p:cNvSpPr/>
          <p:nvPr/>
        </p:nvSpPr>
        <p:spPr>
          <a:xfrm>
            <a:off x="616560" y="4624748"/>
            <a:ext cx="10974306" cy="197393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000" indent="252000">
              <a:buFont typeface="Arial" panose="020B0604020202020204" pitchFamily="34" charset="0"/>
              <a:buChar char="•"/>
            </a:pPr>
            <a:r>
              <a:rPr lang="ja-JP" altLang="en-US" b="1" dirty="0">
                <a:solidFill>
                  <a:srgbClr val="FF0000"/>
                </a:solidFill>
                <a:latin typeface="Meiryo UI" panose="020B0604030504040204" pitchFamily="50" charset="-128"/>
                <a:ea typeface="Meiryo UI" panose="020B0604030504040204" pitchFamily="50" charset="-128"/>
              </a:rPr>
              <a:t>コンセプト：</a:t>
            </a:r>
            <a:r>
              <a:rPr lang="en-US" altLang="ja-JP" dirty="0">
                <a:solidFill>
                  <a:srgbClr val="FF0000"/>
                </a:solidFill>
                <a:latin typeface="Meiryo UI" panose="020B0604030504040204" pitchFamily="50" charset="-128"/>
                <a:ea typeface="Meiryo UI" panose="020B0604030504040204" pitchFamily="50" charset="-128"/>
              </a:rPr>
              <a:t>XXXXXXX</a:t>
            </a:r>
            <a:endParaRPr kumimoji="1" lang="en-US" altLang="ja-JP" dirty="0">
              <a:solidFill>
                <a:srgbClr val="FF0000"/>
              </a:solidFill>
              <a:latin typeface="Meiryo UI" panose="020B0604030504040204" pitchFamily="50" charset="-128"/>
              <a:ea typeface="Meiryo UI" panose="020B0604030504040204" pitchFamily="50" charset="-128"/>
            </a:endParaRPr>
          </a:p>
          <a:p>
            <a:pPr marL="180000" indent="252000">
              <a:buFont typeface="Arial" panose="020B0604020202020204" pitchFamily="34" charset="0"/>
              <a:buChar char="•"/>
            </a:pPr>
            <a:r>
              <a:rPr lang="ja-JP" altLang="en-US" b="1" dirty="0">
                <a:solidFill>
                  <a:srgbClr val="FF0000"/>
                </a:solidFill>
                <a:latin typeface="Meiryo UI" panose="020B0604030504040204" pitchFamily="50" charset="-128"/>
                <a:ea typeface="Meiryo UI" panose="020B0604030504040204" pitchFamily="50" charset="-128"/>
              </a:rPr>
              <a:t>新規性：</a:t>
            </a:r>
            <a:r>
              <a:rPr lang="en-US" altLang="ja-JP" dirty="0">
                <a:solidFill>
                  <a:srgbClr val="FF0000"/>
                </a:solidFill>
                <a:latin typeface="Meiryo UI" panose="020B0604030504040204" pitchFamily="50" charset="-128"/>
                <a:ea typeface="Meiryo UI" panose="020B0604030504040204" pitchFamily="50" charset="-128"/>
              </a:rPr>
              <a:t>XXXXXXX</a:t>
            </a:r>
          </a:p>
          <a:p>
            <a:pPr marL="180000" indent="252000">
              <a:buFont typeface="Arial" panose="020B0604020202020204" pitchFamily="34" charset="0"/>
              <a:buChar char="•"/>
            </a:pPr>
            <a:r>
              <a:rPr kumimoji="1" lang="ja-JP" altLang="en-US" b="1" dirty="0">
                <a:solidFill>
                  <a:srgbClr val="FF0000"/>
                </a:solidFill>
                <a:latin typeface="Meiryo UI" panose="020B0604030504040204" pitchFamily="50" charset="-128"/>
                <a:ea typeface="Meiryo UI" panose="020B0604030504040204" pitchFamily="50" charset="-128"/>
              </a:rPr>
              <a:t>参考タイトル：</a:t>
            </a:r>
            <a:r>
              <a:rPr kumimoji="1" lang="en-US" altLang="ja-JP" dirty="0">
                <a:solidFill>
                  <a:srgbClr val="FF0000"/>
                </a:solidFill>
                <a:latin typeface="Meiryo UI" panose="020B0604030504040204" pitchFamily="50" charset="-128"/>
                <a:ea typeface="Meiryo UI" panose="020B0604030504040204" pitchFamily="50" charset="-128"/>
              </a:rPr>
              <a:t>XXXXXXX</a:t>
            </a:r>
            <a:endParaRPr kumimoji="1" lang="ja-JP" altLang="en-US" dirty="0">
              <a:solidFill>
                <a:srgbClr val="FF0000"/>
              </a:solidFill>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C01A81FA-CB09-7335-ED96-668889FAD1E3}"/>
              </a:ext>
            </a:extLst>
          </p:cNvPr>
          <p:cNvSpPr/>
          <p:nvPr/>
        </p:nvSpPr>
        <p:spPr>
          <a:xfrm>
            <a:off x="0" y="137786"/>
            <a:ext cx="2167003" cy="613776"/>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2000" b="1" dirty="0">
                <a:latin typeface="Meiryo UI" panose="020B0604030504040204" pitchFamily="50" charset="-128"/>
                <a:ea typeface="Meiryo UI" panose="020B0604030504040204" pitchFamily="50" charset="-128"/>
              </a:rPr>
              <a:t>ゲームについて</a:t>
            </a:r>
          </a:p>
        </p:txBody>
      </p:sp>
      <p:sp>
        <p:nvSpPr>
          <p:cNvPr id="2" name="正方形/長方形 1">
            <a:extLst>
              <a:ext uri="{FF2B5EF4-FFF2-40B4-BE49-F238E27FC236}">
                <a16:creationId xmlns:a16="http://schemas.microsoft.com/office/drawing/2014/main" id="{2BB8EFAF-0CA4-AC8B-6A47-F4219A9DA3E2}"/>
              </a:ext>
            </a:extLst>
          </p:cNvPr>
          <p:cNvSpPr/>
          <p:nvPr/>
        </p:nvSpPr>
        <p:spPr>
          <a:xfrm>
            <a:off x="4458546" y="137786"/>
            <a:ext cx="7132320" cy="846272"/>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本資料に含まれる内容を企画書に含めていただくことを推奨しております。</a:t>
            </a:r>
            <a:endParaRPr kumimoji="1" lang="en-US" altLang="ja-JP" dirty="0">
              <a:solidFill>
                <a:schemeClr val="tx1"/>
              </a:solidFill>
              <a:latin typeface="Meiryo UI" panose="020B0604030504040204" pitchFamily="50" charset="-128"/>
              <a:ea typeface="Meiryo UI" panose="020B0604030504040204" pitchFamily="50" charset="-128"/>
            </a:endParaRPr>
          </a:p>
          <a:p>
            <a:pPr algn="ctr"/>
            <a:r>
              <a:rPr lang="en-US" altLang="ja-JP" dirty="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デザイン等は自由にご調整いただいて構いません</a:t>
            </a:r>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71269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9D6BFD11-044D-517E-1201-57DD9BF51F9C}"/>
              </a:ext>
            </a:extLst>
          </p:cNvPr>
          <p:cNvSpPr txBox="1"/>
          <p:nvPr/>
        </p:nvSpPr>
        <p:spPr>
          <a:xfrm>
            <a:off x="513568" y="939452"/>
            <a:ext cx="9832932" cy="369332"/>
          </a:xfrm>
          <a:prstGeom prst="rect">
            <a:avLst/>
          </a:prstGeom>
          <a:noFill/>
        </p:spPr>
        <p:txBody>
          <a:bodyPr wrap="square" rtlCol="0">
            <a:spAutoFit/>
          </a:bodyPr>
          <a:lstStyle/>
          <a:p>
            <a:r>
              <a:rPr lang="ja-JP" altLang="en-US" b="1" u="sng" dirty="0">
                <a:latin typeface="Meiryo UI" panose="020B0604030504040204" pitchFamily="50" charset="-128"/>
                <a:ea typeface="Meiryo UI" panose="020B0604030504040204" pitchFamily="50" charset="-128"/>
              </a:rPr>
              <a:t>今後追加したい機能や、やってみたいこと、完成形のイメージ</a:t>
            </a:r>
            <a:endParaRPr lang="en-US" altLang="ja-JP" b="1" u="sng"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644CECB-E6AF-B576-0904-A8CE7F5A5558}"/>
              </a:ext>
            </a:extLst>
          </p:cNvPr>
          <p:cNvSpPr txBox="1"/>
          <p:nvPr/>
        </p:nvSpPr>
        <p:spPr>
          <a:xfrm>
            <a:off x="6225204" y="939104"/>
            <a:ext cx="4675795" cy="369332"/>
          </a:xfrm>
          <a:prstGeom prst="rect">
            <a:avLst/>
          </a:prstGeom>
          <a:noFill/>
        </p:spPr>
        <p:txBody>
          <a:bodyPr wrap="square" rtlCol="0">
            <a:spAutoFit/>
          </a:bodyPr>
          <a:lstStyle/>
          <a:p>
            <a:r>
              <a:rPr lang="ja-JP" altLang="en-US" b="1" u="sng" dirty="0">
                <a:latin typeface="Meiryo UI" panose="020B0604030504040204" pitchFamily="50" charset="-128"/>
                <a:ea typeface="Meiryo UI" panose="020B0604030504040204" pitchFamily="50" charset="-128"/>
              </a:rPr>
              <a:t>支援金の使途</a:t>
            </a:r>
            <a:r>
              <a:rPr lang="ja-JP" altLang="en-US" sz="1200" u="sng" dirty="0">
                <a:latin typeface="Meiryo UI" panose="020B0604030504040204" pitchFamily="50" charset="-128"/>
                <a:ea typeface="Meiryo UI" panose="020B0604030504040204" pitchFamily="50" charset="-128"/>
              </a:rPr>
              <a:t>　</a:t>
            </a:r>
            <a:endParaRPr lang="en-US" altLang="ja-JP" sz="1200" u="sng" dirty="0">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AD05CA28-A891-B027-0B53-678DF74C2CD0}"/>
              </a:ext>
            </a:extLst>
          </p:cNvPr>
          <p:cNvSpPr/>
          <p:nvPr/>
        </p:nvSpPr>
        <p:spPr>
          <a:xfrm>
            <a:off x="616560" y="1340704"/>
            <a:ext cx="5517540" cy="197393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000" indent="252000">
              <a:buFont typeface="Arial" panose="020B0604020202020204" pitchFamily="34" charset="0"/>
              <a:buChar char="•"/>
            </a:pPr>
            <a:r>
              <a:rPr kumimoji="1" lang="en-US" altLang="ja-JP" dirty="0">
                <a:solidFill>
                  <a:srgbClr val="FF0000"/>
                </a:solidFill>
                <a:latin typeface="Meiryo UI" panose="020B0604030504040204" pitchFamily="50" charset="-128"/>
                <a:ea typeface="Meiryo UI" panose="020B0604030504040204" pitchFamily="50" charset="-128"/>
              </a:rPr>
              <a:t>XXXXXXXXXXX</a:t>
            </a:r>
          </a:p>
          <a:p>
            <a:pPr marL="180000" indent="252000">
              <a:buFont typeface="Arial" panose="020B0604020202020204" pitchFamily="34" charset="0"/>
              <a:buChar char="•"/>
            </a:pPr>
            <a:r>
              <a:rPr kumimoji="1" lang="en-US" altLang="ja-JP" dirty="0">
                <a:solidFill>
                  <a:srgbClr val="FF0000"/>
                </a:solidFill>
                <a:latin typeface="Meiryo UI" panose="020B0604030504040204" pitchFamily="50" charset="-128"/>
                <a:ea typeface="Meiryo UI" panose="020B0604030504040204" pitchFamily="50" charset="-128"/>
              </a:rPr>
              <a:t>XXXXXXXXXXX</a:t>
            </a:r>
            <a:endParaRPr kumimoji="1" lang="ja-JP" altLang="en-US" dirty="0">
              <a:solidFill>
                <a:srgbClr val="FF0000"/>
              </a:solidFill>
              <a:latin typeface="Meiryo UI" panose="020B0604030504040204" pitchFamily="50" charset="-128"/>
              <a:ea typeface="Meiryo UI" panose="020B0604030504040204" pitchFamily="50" charset="-128"/>
            </a:endParaRPr>
          </a:p>
          <a:p>
            <a:pPr marL="180000" indent="252000">
              <a:buFont typeface="Arial" panose="020B0604020202020204" pitchFamily="34" charset="0"/>
              <a:buChar char="•"/>
            </a:pPr>
            <a:r>
              <a:rPr kumimoji="1" lang="en-US" altLang="ja-JP" dirty="0">
                <a:solidFill>
                  <a:srgbClr val="FF0000"/>
                </a:solidFill>
                <a:latin typeface="Meiryo UI" panose="020B0604030504040204" pitchFamily="50" charset="-128"/>
                <a:ea typeface="Meiryo UI" panose="020B0604030504040204" pitchFamily="50" charset="-128"/>
              </a:rPr>
              <a:t>XXXXXXXXXXX</a:t>
            </a:r>
            <a:endParaRPr kumimoji="1" lang="ja-JP" altLang="en-US" dirty="0">
              <a:solidFill>
                <a:srgbClr val="FF0000"/>
              </a:solidFill>
              <a:latin typeface="Meiryo UI" panose="020B0604030504040204" pitchFamily="50" charset="-128"/>
              <a:ea typeface="Meiryo UI" panose="020B0604030504040204" pitchFamily="50" charset="-128"/>
            </a:endParaRPr>
          </a:p>
          <a:p>
            <a:pPr marL="180000" indent="252000">
              <a:buFont typeface="Arial" panose="020B0604020202020204" pitchFamily="34" charset="0"/>
              <a:buChar char="•"/>
            </a:pPr>
            <a:endParaRPr kumimoji="1" lang="ja-JP" altLang="en-US" dirty="0">
              <a:solidFill>
                <a:srgbClr val="FF0000"/>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AE591E80-7C20-9495-0D4D-C90C2B83C77A}"/>
              </a:ext>
            </a:extLst>
          </p:cNvPr>
          <p:cNvSpPr/>
          <p:nvPr/>
        </p:nvSpPr>
        <p:spPr>
          <a:xfrm>
            <a:off x="6314104" y="1341590"/>
            <a:ext cx="5200562" cy="197393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000" indent="252000">
              <a:buFont typeface="Arial" panose="020B0604020202020204" pitchFamily="34" charset="0"/>
              <a:buChar char="•"/>
            </a:pPr>
            <a:r>
              <a:rPr kumimoji="1" lang="en-US" altLang="ja-JP" dirty="0">
                <a:solidFill>
                  <a:srgbClr val="FF0000"/>
                </a:solidFill>
                <a:latin typeface="Meiryo UI" panose="020B0604030504040204" pitchFamily="50" charset="-128"/>
                <a:ea typeface="Meiryo UI" panose="020B0604030504040204" pitchFamily="50" charset="-128"/>
              </a:rPr>
              <a:t>XXXXXXXXXXX</a:t>
            </a:r>
          </a:p>
          <a:p>
            <a:pPr marL="180000" indent="252000">
              <a:buFont typeface="Arial" panose="020B0604020202020204" pitchFamily="34" charset="0"/>
              <a:buChar char="•"/>
            </a:pPr>
            <a:r>
              <a:rPr kumimoji="1" lang="en-US" altLang="ja-JP" dirty="0">
                <a:solidFill>
                  <a:srgbClr val="FF0000"/>
                </a:solidFill>
                <a:latin typeface="Meiryo UI" panose="020B0604030504040204" pitchFamily="50" charset="-128"/>
                <a:ea typeface="Meiryo UI" panose="020B0604030504040204" pitchFamily="50" charset="-128"/>
              </a:rPr>
              <a:t>XXXXXXXXXXX</a:t>
            </a:r>
            <a:endParaRPr kumimoji="1" lang="ja-JP" altLang="en-US" dirty="0">
              <a:solidFill>
                <a:srgbClr val="FF0000"/>
              </a:solidFill>
              <a:latin typeface="Meiryo UI" panose="020B0604030504040204" pitchFamily="50" charset="-128"/>
              <a:ea typeface="Meiryo UI" panose="020B0604030504040204" pitchFamily="50" charset="-128"/>
            </a:endParaRPr>
          </a:p>
          <a:p>
            <a:pPr marL="180000" indent="252000">
              <a:buFont typeface="Arial" panose="020B0604020202020204" pitchFamily="34" charset="0"/>
              <a:buChar char="•"/>
            </a:pPr>
            <a:r>
              <a:rPr kumimoji="1" lang="en-US" altLang="ja-JP" dirty="0">
                <a:solidFill>
                  <a:srgbClr val="FF0000"/>
                </a:solidFill>
                <a:latin typeface="Meiryo UI" panose="020B0604030504040204" pitchFamily="50" charset="-128"/>
                <a:ea typeface="Meiryo UI" panose="020B0604030504040204" pitchFamily="50" charset="-128"/>
              </a:rPr>
              <a:t>XXXXXXXXXXX</a:t>
            </a:r>
            <a:endParaRPr kumimoji="1" lang="ja-JP" altLang="en-US" dirty="0">
              <a:solidFill>
                <a:srgbClr val="FF0000"/>
              </a:solidFill>
              <a:latin typeface="Meiryo UI" panose="020B0604030504040204" pitchFamily="50" charset="-128"/>
              <a:ea typeface="Meiryo UI" panose="020B0604030504040204" pitchFamily="50" charset="-128"/>
            </a:endParaRPr>
          </a:p>
          <a:p>
            <a:pPr marL="180000" indent="252000">
              <a:buFont typeface="Arial" panose="020B0604020202020204" pitchFamily="34" charset="0"/>
              <a:buChar char="•"/>
            </a:pPr>
            <a:endParaRPr kumimoji="1" lang="ja-JP" altLang="en-US" dirty="0">
              <a:solidFill>
                <a:srgbClr val="FF0000"/>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8842C49D-EA81-4D53-14C1-615BCB32100A}"/>
              </a:ext>
            </a:extLst>
          </p:cNvPr>
          <p:cNvSpPr txBox="1"/>
          <p:nvPr/>
        </p:nvSpPr>
        <p:spPr>
          <a:xfrm>
            <a:off x="513567" y="3549680"/>
            <a:ext cx="11253941" cy="369332"/>
          </a:xfrm>
          <a:prstGeom prst="rect">
            <a:avLst/>
          </a:prstGeom>
          <a:noFill/>
        </p:spPr>
        <p:txBody>
          <a:bodyPr wrap="square" rtlCol="0">
            <a:spAutoFit/>
          </a:bodyPr>
          <a:lstStyle/>
          <a:p>
            <a:r>
              <a:rPr lang="ja-JP" altLang="en-US" b="1" u="sng" dirty="0">
                <a:latin typeface="Meiryo UI" panose="020B0604030504040204" pitchFamily="50" charset="-128"/>
                <a:ea typeface="Meiryo UI" panose="020B0604030504040204" pitchFamily="50" charset="-128"/>
              </a:rPr>
              <a:t>開発スケジュールの見込</a:t>
            </a:r>
            <a:r>
              <a:rPr lang="ja-JP" altLang="en-US" sz="1200" b="1" u="sng" dirty="0">
                <a:latin typeface="Meiryo UI" panose="020B0604030504040204" pitchFamily="50" charset="-128"/>
                <a:ea typeface="Meiryo UI" panose="020B0604030504040204" pitchFamily="50" charset="-128"/>
              </a:rPr>
              <a:t>　</a:t>
            </a:r>
            <a:r>
              <a:rPr lang="en-US" altLang="ja-JP" sz="1200" u="sng"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現状想定しているもので構いません</a:t>
            </a:r>
            <a:endParaRPr lang="en-US" altLang="ja-JP" sz="1200" u="sng" dirty="0">
              <a:latin typeface="Meiryo UI" panose="020B0604030504040204" pitchFamily="50" charset="-128"/>
              <a:ea typeface="Meiryo UI" panose="020B0604030504040204" pitchFamily="50" charset="-128"/>
            </a:endParaRPr>
          </a:p>
        </p:txBody>
      </p:sp>
      <p:graphicFrame>
        <p:nvGraphicFramePr>
          <p:cNvPr id="12" name="表 5">
            <a:extLst>
              <a:ext uri="{FF2B5EF4-FFF2-40B4-BE49-F238E27FC236}">
                <a16:creationId xmlns:a16="http://schemas.microsoft.com/office/drawing/2014/main" id="{D5D13662-1250-0806-4A1C-4B8DBAF3BA43}"/>
              </a:ext>
            </a:extLst>
          </p:cNvPr>
          <p:cNvGraphicFramePr>
            <a:graphicFrameLocks noGrp="1"/>
          </p:cNvGraphicFramePr>
          <p:nvPr>
            <p:extLst>
              <p:ext uri="{D42A27DB-BD31-4B8C-83A1-F6EECF244321}">
                <p14:modId xmlns:p14="http://schemas.microsoft.com/office/powerpoint/2010/main" val="2600390033"/>
              </p:ext>
            </p:extLst>
          </p:nvPr>
        </p:nvGraphicFramePr>
        <p:xfrm>
          <a:off x="616559" y="3919012"/>
          <a:ext cx="10974305" cy="2350650"/>
        </p:xfrm>
        <a:graphic>
          <a:graphicData uri="http://schemas.openxmlformats.org/drawingml/2006/table">
            <a:tbl>
              <a:tblPr firstRow="1" bandRow="1">
                <a:tableStyleId>{073A0DAA-6AF3-43AB-8588-CEC1D06C72B9}</a:tableStyleId>
              </a:tblPr>
              <a:tblGrid>
                <a:gridCol w="2770108">
                  <a:extLst>
                    <a:ext uri="{9D8B030D-6E8A-4147-A177-3AD203B41FA5}">
                      <a16:colId xmlns:a16="http://schemas.microsoft.com/office/drawing/2014/main" val="3081108535"/>
                    </a:ext>
                  </a:extLst>
                </a:gridCol>
                <a:gridCol w="8204197">
                  <a:extLst>
                    <a:ext uri="{9D8B030D-6E8A-4147-A177-3AD203B41FA5}">
                      <a16:colId xmlns:a16="http://schemas.microsoft.com/office/drawing/2014/main" val="1040522262"/>
                    </a:ext>
                  </a:extLst>
                </a:gridCol>
              </a:tblGrid>
              <a:tr h="341654">
                <a:tc>
                  <a:txBody>
                    <a:bodyPr/>
                    <a:lstStyle/>
                    <a:p>
                      <a:r>
                        <a:rPr kumimoji="1" lang="ja-JP" altLang="en-US" b="1" dirty="0">
                          <a:solidFill>
                            <a:schemeClr val="bg1"/>
                          </a:solidFill>
                          <a:latin typeface="Meiryo UI" panose="020B0604030504040204" pitchFamily="50" charset="-128"/>
                          <a:ea typeface="Meiryo UI" panose="020B0604030504040204" pitchFamily="50" charset="-128"/>
                        </a:rPr>
                        <a:t>時期</a:t>
                      </a:r>
                    </a:p>
                  </a:txBody>
                  <a:tcPr/>
                </a:tc>
                <a:tc>
                  <a:txBody>
                    <a:bodyPr/>
                    <a:lstStyle/>
                    <a:p>
                      <a:r>
                        <a:rPr kumimoji="1" lang="ja-JP" altLang="en-US" b="1" dirty="0">
                          <a:solidFill>
                            <a:schemeClr val="bg1"/>
                          </a:solidFill>
                          <a:latin typeface="Meiryo UI" panose="020B0604030504040204" pitchFamily="50" charset="-128"/>
                          <a:ea typeface="Meiryo UI" panose="020B0604030504040204" pitchFamily="50" charset="-128"/>
                        </a:rPr>
                        <a:t>内容</a:t>
                      </a:r>
                    </a:p>
                  </a:txBody>
                  <a:tcPr/>
                </a:tc>
                <a:extLst>
                  <a:ext uri="{0D108BD9-81ED-4DB2-BD59-A6C34878D82A}">
                    <a16:rowId xmlns:a16="http://schemas.microsoft.com/office/drawing/2014/main" val="3823998515"/>
                  </a:ext>
                </a:extLst>
              </a:tr>
              <a:tr h="341654">
                <a:tc>
                  <a:txBody>
                    <a:bodyPr/>
                    <a:lstStyle/>
                    <a:p>
                      <a:r>
                        <a:rPr kumimoji="1" lang="ja-JP" altLang="en-US" dirty="0">
                          <a:solidFill>
                            <a:srgbClr val="FF0000"/>
                          </a:solidFill>
                          <a:latin typeface="Meiryo UI" panose="020B0604030504040204" pitchFamily="50" charset="-128"/>
                          <a:ea typeface="Meiryo UI" panose="020B0604030504040204" pitchFamily="50" charset="-128"/>
                        </a:rPr>
                        <a:t>◯年◯月～◯年◯月</a:t>
                      </a:r>
                    </a:p>
                  </a:txBody>
                  <a:tcPr/>
                </a:tc>
                <a:tc>
                  <a:txBody>
                    <a:bodyPr/>
                    <a:lstStyle/>
                    <a:p>
                      <a:r>
                        <a:rPr kumimoji="1" lang="ja-JP" altLang="en-US" dirty="0">
                          <a:solidFill>
                            <a:srgbClr val="FF0000"/>
                          </a:solidFill>
                          <a:latin typeface="Meiryo UI" panose="020B0604030504040204" pitchFamily="50" charset="-128"/>
                          <a:ea typeface="Meiryo UI" panose="020B0604030504040204" pitchFamily="50" charset="-128"/>
                        </a:rPr>
                        <a:t>プロトタイプ制作</a:t>
                      </a:r>
                    </a:p>
                  </a:txBody>
                  <a:tcPr/>
                </a:tc>
                <a:extLst>
                  <a:ext uri="{0D108BD9-81ED-4DB2-BD59-A6C34878D82A}">
                    <a16:rowId xmlns:a16="http://schemas.microsoft.com/office/drawing/2014/main" val="2681181844"/>
                  </a:ext>
                </a:extLst>
              </a:tr>
              <a:tr h="341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rgbClr val="FF0000"/>
                          </a:solidFill>
                          <a:latin typeface="Meiryo UI" panose="020B0604030504040204" pitchFamily="50" charset="-128"/>
                          <a:ea typeface="Meiryo UI" panose="020B0604030504040204" pitchFamily="50" charset="-128"/>
                        </a:rPr>
                        <a:t>◯年◯月～◯年◯月</a:t>
                      </a:r>
                    </a:p>
                  </a:txBody>
                  <a:tcPr/>
                </a:tc>
                <a:tc>
                  <a:txBody>
                    <a:bodyPr/>
                    <a:lstStyle/>
                    <a:p>
                      <a:r>
                        <a:rPr kumimoji="1" lang="en-US" altLang="ja-JP" dirty="0">
                          <a:solidFill>
                            <a:srgbClr val="FF0000"/>
                          </a:solidFill>
                          <a:latin typeface="Meiryo UI" panose="020B0604030504040204" pitchFamily="50" charset="-128"/>
                          <a:ea typeface="Meiryo UI" panose="020B0604030504040204" pitchFamily="50" charset="-128"/>
                        </a:rPr>
                        <a:t>α</a:t>
                      </a:r>
                      <a:r>
                        <a:rPr kumimoji="1" lang="ja-JP" altLang="en-US" dirty="0">
                          <a:solidFill>
                            <a:srgbClr val="FF0000"/>
                          </a:solidFill>
                          <a:latin typeface="Meiryo UI" panose="020B0604030504040204" pitchFamily="50" charset="-128"/>
                          <a:ea typeface="Meiryo UI" panose="020B0604030504040204" pitchFamily="50" charset="-128"/>
                        </a:rPr>
                        <a:t>版（一通りゲーム仕様が入っているもの）制作</a:t>
                      </a:r>
                    </a:p>
                  </a:txBody>
                  <a:tcPr/>
                </a:tc>
                <a:extLst>
                  <a:ext uri="{0D108BD9-81ED-4DB2-BD59-A6C34878D82A}">
                    <a16:rowId xmlns:a16="http://schemas.microsoft.com/office/drawing/2014/main" val="150695600"/>
                  </a:ext>
                </a:extLst>
              </a:tr>
              <a:tr h="4438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rgbClr val="FF0000"/>
                          </a:solidFill>
                          <a:latin typeface="Meiryo UI" panose="020B0604030504040204" pitchFamily="50" charset="-128"/>
                          <a:ea typeface="Meiryo UI" panose="020B0604030504040204" pitchFamily="50" charset="-128"/>
                        </a:rPr>
                        <a:t>◯年◯月～◯年◯月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latin typeface="Meiryo UI" panose="020B0604030504040204" pitchFamily="50" charset="-128"/>
                          <a:ea typeface="Meiryo UI" panose="020B0604030504040204" pitchFamily="50" charset="-128"/>
                        </a:rPr>
                        <a:t>β</a:t>
                      </a:r>
                      <a:r>
                        <a:rPr kumimoji="1" lang="ja-JP" altLang="en-US" dirty="0">
                          <a:solidFill>
                            <a:srgbClr val="FF0000"/>
                          </a:solidFill>
                          <a:latin typeface="Meiryo UI" panose="020B0604030504040204" pitchFamily="50" charset="-128"/>
                          <a:ea typeface="Meiryo UI" panose="020B0604030504040204" pitchFamily="50" charset="-128"/>
                        </a:rPr>
                        <a:t>版（全てのデータが遊べるもの）制作</a:t>
                      </a:r>
                    </a:p>
                  </a:txBody>
                  <a:tcPr/>
                </a:tc>
                <a:extLst>
                  <a:ext uri="{0D108BD9-81ED-4DB2-BD59-A6C34878D82A}">
                    <a16:rowId xmlns:a16="http://schemas.microsoft.com/office/drawing/2014/main" val="3409803800"/>
                  </a:ext>
                </a:extLst>
              </a:tr>
              <a:tr h="4438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rgbClr val="FF0000"/>
                          </a:solidFill>
                          <a:latin typeface="Meiryo UI" panose="020B0604030504040204" pitchFamily="50" charset="-128"/>
                          <a:ea typeface="Meiryo UI" panose="020B0604030504040204" pitchFamily="50" charset="-128"/>
                        </a:rPr>
                        <a:t>◯年◯月～◯年◯月</a:t>
                      </a:r>
                    </a:p>
                  </a:txBody>
                  <a:tcPr/>
                </a:tc>
                <a:tc>
                  <a:txBody>
                    <a:bodyPr/>
                    <a:lstStyle/>
                    <a:p>
                      <a:r>
                        <a:rPr kumimoji="1" lang="ja-JP" altLang="en-US" dirty="0">
                          <a:solidFill>
                            <a:srgbClr val="FF0000"/>
                          </a:solidFill>
                          <a:latin typeface="Meiryo UI" panose="020B0604030504040204" pitchFamily="50" charset="-128"/>
                          <a:ea typeface="Meiryo UI" panose="020B0604030504040204" pitchFamily="50" charset="-128"/>
                        </a:rPr>
                        <a:t>マスター版制作（デバッグ＆</a:t>
                      </a:r>
                      <a:r>
                        <a:rPr kumimoji="1" lang="en-US" altLang="ja-JP" dirty="0">
                          <a:solidFill>
                            <a:srgbClr val="FF0000"/>
                          </a:solidFill>
                          <a:latin typeface="Meiryo UI" panose="020B0604030504040204" pitchFamily="50" charset="-128"/>
                          <a:ea typeface="Meiryo UI" panose="020B0604030504040204" pitchFamily="50" charset="-128"/>
                        </a:rPr>
                        <a:t>LQA</a:t>
                      </a:r>
                      <a:r>
                        <a:rPr kumimoji="1" lang="ja-JP" altLang="en-US" dirty="0">
                          <a:solidFill>
                            <a:srgbClr val="FF0000"/>
                          </a:solidFill>
                          <a:latin typeface="Meiryo UI" panose="020B0604030504040204" pitchFamily="50" charset="-128"/>
                          <a:ea typeface="Meiryo UI" panose="020B0604030504040204" pitchFamily="50" charset="-128"/>
                        </a:rPr>
                        <a:t>含む）</a:t>
                      </a:r>
                    </a:p>
                  </a:txBody>
                  <a:tcPr/>
                </a:tc>
                <a:extLst>
                  <a:ext uri="{0D108BD9-81ED-4DB2-BD59-A6C34878D82A}">
                    <a16:rowId xmlns:a16="http://schemas.microsoft.com/office/drawing/2014/main" val="501604848"/>
                  </a:ext>
                </a:extLst>
              </a:tr>
              <a:tr h="341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rgbClr val="FF0000"/>
                          </a:solidFill>
                          <a:latin typeface="Meiryo UI" panose="020B0604030504040204" pitchFamily="50" charset="-128"/>
                          <a:ea typeface="Meiryo UI" panose="020B0604030504040204" pitchFamily="50" charset="-128"/>
                        </a:rPr>
                        <a:t>◯年◯月頃</a:t>
                      </a:r>
                    </a:p>
                  </a:txBody>
                  <a:tcPr/>
                </a:tc>
                <a:tc>
                  <a:txBody>
                    <a:bodyPr/>
                    <a:lstStyle/>
                    <a:p>
                      <a:r>
                        <a:rPr kumimoji="1" lang="ja-JP" altLang="en-US" dirty="0">
                          <a:solidFill>
                            <a:srgbClr val="FF0000"/>
                          </a:solidFill>
                          <a:latin typeface="Meiryo UI" panose="020B0604030504040204" pitchFamily="50" charset="-128"/>
                          <a:ea typeface="Meiryo UI" panose="020B0604030504040204" pitchFamily="50" charset="-128"/>
                        </a:rPr>
                        <a:t>発売</a:t>
                      </a:r>
                    </a:p>
                  </a:txBody>
                  <a:tcPr/>
                </a:tc>
                <a:extLst>
                  <a:ext uri="{0D108BD9-81ED-4DB2-BD59-A6C34878D82A}">
                    <a16:rowId xmlns:a16="http://schemas.microsoft.com/office/drawing/2014/main" val="2779483363"/>
                  </a:ext>
                </a:extLst>
              </a:tr>
            </a:tbl>
          </a:graphicData>
        </a:graphic>
      </p:graphicFrame>
      <p:sp>
        <p:nvSpPr>
          <p:cNvPr id="4" name="正方形/長方形 3">
            <a:extLst>
              <a:ext uri="{FF2B5EF4-FFF2-40B4-BE49-F238E27FC236}">
                <a16:creationId xmlns:a16="http://schemas.microsoft.com/office/drawing/2014/main" id="{D1462567-F565-1125-65A8-6DE0AB9F403F}"/>
              </a:ext>
            </a:extLst>
          </p:cNvPr>
          <p:cNvSpPr/>
          <p:nvPr/>
        </p:nvSpPr>
        <p:spPr>
          <a:xfrm>
            <a:off x="0" y="137786"/>
            <a:ext cx="2167003" cy="613776"/>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2000" b="1" dirty="0">
                <a:latin typeface="Meiryo UI" panose="020B0604030504040204" pitchFamily="50" charset="-128"/>
                <a:ea typeface="Meiryo UI" panose="020B0604030504040204" pitchFamily="50" charset="-128"/>
              </a:rPr>
              <a:t>ゲームについて</a:t>
            </a:r>
          </a:p>
        </p:txBody>
      </p:sp>
    </p:spTree>
    <p:extLst>
      <p:ext uri="{BB962C8B-B14F-4D97-AF65-F5344CB8AC3E}">
        <p14:creationId xmlns:p14="http://schemas.microsoft.com/office/powerpoint/2010/main" val="572802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2B7F3AA-AC7C-128A-F2CA-9C257146B32E}"/>
              </a:ext>
            </a:extLst>
          </p:cNvPr>
          <p:cNvSpPr txBox="1"/>
          <p:nvPr/>
        </p:nvSpPr>
        <p:spPr>
          <a:xfrm>
            <a:off x="513568" y="939452"/>
            <a:ext cx="9832932" cy="369332"/>
          </a:xfrm>
          <a:prstGeom prst="rect">
            <a:avLst/>
          </a:prstGeom>
          <a:noFill/>
        </p:spPr>
        <p:txBody>
          <a:bodyPr wrap="square" rtlCol="0">
            <a:spAutoFit/>
          </a:bodyPr>
          <a:lstStyle/>
          <a:p>
            <a:r>
              <a:rPr kumimoji="1" lang="ja-JP" altLang="en-US" b="1" u="sng" dirty="0">
                <a:latin typeface="Meiryo UI" panose="020B0604030504040204" pitchFamily="50" charset="-128"/>
                <a:ea typeface="Meiryo UI" panose="020B0604030504040204" pitchFamily="50" charset="-128"/>
              </a:rPr>
              <a:t>ゲームのキービジュアル（</a:t>
            </a:r>
            <a:r>
              <a:rPr kumimoji="1" lang="en-US" altLang="ja-JP" b="1" u="sng" dirty="0">
                <a:latin typeface="Meiryo UI" panose="020B0604030504040204" pitchFamily="50" charset="-128"/>
                <a:ea typeface="Meiryo UI" panose="020B0604030504040204" pitchFamily="50" charset="-128"/>
              </a:rPr>
              <a:t>1</a:t>
            </a:r>
            <a:r>
              <a:rPr kumimoji="1" lang="ja-JP" altLang="en-US" b="1" u="sng" dirty="0">
                <a:latin typeface="Meiryo UI" panose="020B0604030504040204" pitchFamily="50" charset="-128"/>
                <a:ea typeface="Meiryo UI" panose="020B0604030504040204" pitchFamily="50" charset="-128"/>
              </a:rPr>
              <a:t>～</a:t>
            </a:r>
            <a:r>
              <a:rPr kumimoji="1" lang="en-US" altLang="ja-JP" b="1" u="sng" dirty="0">
                <a:latin typeface="Meiryo UI" panose="020B0604030504040204" pitchFamily="50" charset="-128"/>
                <a:ea typeface="Meiryo UI" panose="020B0604030504040204" pitchFamily="50" charset="-128"/>
              </a:rPr>
              <a:t>2</a:t>
            </a:r>
            <a:r>
              <a:rPr kumimoji="1" lang="ja-JP" altLang="en-US" b="1" u="sng" dirty="0">
                <a:latin typeface="Meiryo UI" panose="020B0604030504040204" pitchFamily="50" charset="-128"/>
                <a:ea typeface="Meiryo UI" panose="020B0604030504040204" pitchFamily="50" charset="-128"/>
              </a:rPr>
              <a:t>枚</a:t>
            </a:r>
            <a:r>
              <a:rPr lang="ja-JP" altLang="en-US" b="1" u="sng" dirty="0">
                <a:latin typeface="Meiryo UI" panose="020B0604030504040204" pitchFamily="50" charset="-128"/>
                <a:ea typeface="Meiryo UI" panose="020B0604030504040204" pitchFamily="50" charset="-128"/>
              </a:rPr>
              <a:t>）　</a:t>
            </a:r>
            <a:r>
              <a:rPr kumimoji="1" lang="en-US" altLang="ja-JP" sz="1200" u="sng"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現状のラフ等でも構いません</a:t>
            </a:r>
            <a:endParaRPr kumimoji="1" lang="en-US" altLang="ja-JP" sz="1200" u="sng" dirty="0">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8F8B127D-91BD-AE7D-3128-18301FB71906}"/>
              </a:ext>
            </a:extLst>
          </p:cNvPr>
          <p:cNvSpPr/>
          <p:nvPr/>
        </p:nvSpPr>
        <p:spPr>
          <a:xfrm>
            <a:off x="0" y="137786"/>
            <a:ext cx="2167003" cy="613776"/>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2000" b="1" dirty="0">
                <a:latin typeface="Meiryo UI" panose="020B0604030504040204" pitchFamily="50" charset="-128"/>
                <a:ea typeface="Meiryo UI" panose="020B0604030504040204" pitchFamily="50" charset="-128"/>
              </a:rPr>
              <a:t>ゲームについて</a:t>
            </a:r>
          </a:p>
        </p:txBody>
      </p:sp>
    </p:spTree>
    <p:extLst>
      <p:ext uri="{BB962C8B-B14F-4D97-AF65-F5344CB8AC3E}">
        <p14:creationId xmlns:p14="http://schemas.microsoft.com/office/powerpoint/2010/main" val="1158948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2B7F3AA-AC7C-128A-F2CA-9C257146B32E}"/>
              </a:ext>
            </a:extLst>
          </p:cNvPr>
          <p:cNvSpPr txBox="1"/>
          <p:nvPr/>
        </p:nvSpPr>
        <p:spPr>
          <a:xfrm>
            <a:off x="513568" y="939452"/>
            <a:ext cx="9832932" cy="369332"/>
          </a:xfrm>
          <a:prstGeom prst="rect">
            <a:avLst/>
          </a:prstGeom>
          <a:noFill/>
        </p:spPr>
        <p:txBody>
          <a:bodyPr wrap="square" rtlCol="0">
            <a:spAutoFit/>
          </a:bodyPr>
          <a:lstStyle/>
          <a:p>
            <a:r>
              <a:rPr lang="ja-JP" altLang="en-US" b="1" u="sng" dirty="0">
                <a:latin typeface="Meiryo UI" panose="020B0604030504040204" pitchFamily="50" charset="-128"/>
                <a:ea typeface="Meiryo UI" panose="020B0604030504040204" pitchFamily="50" charset="-128"/>
              </a:rPr>
              <a:t>操作説明</a:t>
            </a:r>
            <a:r>
              <a:rPr kumimoji="1" lang="ja-JP" altLang="en-US" b="1" u="sng" dirty="0">
                <a:latin typeface="Meiryo UI" panose="020B0604030504040204" pitchFamily="50" charset="-128"/>
                <a:ea typeface="Meiryo UI" panose="020B0604030504040204" pitchFamily="50" charset="-128"/>
              </a:rPr>
              <a:t>　</a:t>
            </a:r>
            <a:r>
              <a:rPr kumimoji="1" lang="en-US" altLang="ja-JP" sz="1200" u="sng" dirty="0">
                <a:latin typeface="Meiryo UI" panose="020B0604030504040204" pitchFamily="50" charset="-128"/>
                <a:ea typeface="Meiryo UI" panose="020B0604030504040204" pitchFamily="50" charset="-128"/>
              </a:rPr>
              <a:t>※</a:t>
            </a:r>
            <a:r>
              <a:rPr kumimoji="1" lang="ja-JP" altLang="en-US" sz="1200" u="sng" dirty="0">
                <a:latin typeface="Meiryo UI" panose="020B0604030504040204" pitchFamily="50" charset="-128"/>
                <a:ea typeface="Meiryo UI" panose="020B0604030504040204" pitchFamily="50" charset="-128"/>
              </a:rPr>
              <a:t>キーボードやコントローラーでの操作方法をご説明ください。</a:t>
            </a:r>
            <a:endParaRPr kumimoji="1" lang="en-US" altLang="ja-JP" sz="1200" u="sng" dirty="0">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8F8B127D-91BD-AE7D-3128-18301FB71906}"/>
              </a:ext>
            </a:extLst>
          </p:cNvPr>
          <p:cNvSpPr/>
          <p:nvPr/>
        </p:nvSpPr>
        <p:spPr>
          <a:xfrm>
            <a:off x="0" y="137786"/>
            <a:ext cx="2167003" cy="613776"/>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2000" b="1" dirty="0">
                <a:latin typeface="Meiryo UI" panose="020B0604030504040204" pitchFamily="50" charset="-128"/>
                <a:ea typeface="Meiryo UI" panose="020B0604030504040204" pitchFamily="50" charset="-128"/>
              </a:rPr>
              <a:t>ゲームについて</a:t>
            </a:r>
          </a:p>
        </p:txBody>
      </p:sp>
      <p:sp>
        <p:nvSpPr>
          <p:cNvPr id="5" name="四角形: 角を丸くする 4">
            <a:extLst>
              <a:ext uri="{FF2B5EF4-FFF2-40B4-BE49-F238E27FC236}">
                <a16:creationId xmlns:a16="http://schemas.microsoft.com/office/drawing/2014/main" id="{A1045562-DE4B-8723-E2C9-150647B04D38}"/>
              </a:ext>
            </a:extLst>
          </p:cNvPr>
          <p:cNvSpPr/>
          <p:nvPr/>
        </p:nvSpPr>
        <p:spPr>
          <a:xfrm>
            <a:off x="9914462" y="939452"/>
            <a:ext cx="1676400" cy="304800"/>
          </a:xfrm>
          <a:prstGeom prst="roundRect">
            <a:avLst>
              <a:gd name="adj" fmla="val 50000"/>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提出必須項目</a:t>
            </a:r>
          </a:p>
        </p:txBody>
      </p:sp>
      <p:sp>
        <p:nvSpPr>
          <p:cNvPr id="6" name="テキスト ボックス 5">
            <a:extLst>
              <a:ext uri="{FF2B5EF4-FFF2-40B4-BE49-F238E27FC236}">
                <a16:creationId xmlns:a16="http://schemas.microsoft.com/office/drawing/2014/main" id="{E3D62933-BADD-F333-5282-5CF3D8EF4394}"/>
              </a:ext>
            </a:extLst>
          </p:cNvPr>
          <p:cNvSpPr txBox="1"/>
          <p:nvPr/>
        </p:nvSpPr>
        <p:spPr>
          <a:xfrm>
            <a:off x="513568" y="4529318"/>
            <a:ext cx="9832932" cy="369332"/>
          </a:xfrm>
          <a:prstGeom prst="rect">
            <a:avLst/>
          </a:prstGeom>
          <a:noFill/>
        </p:spPr>
        <p:txBody>
          <a:bodyPr wrap="square" rtlCol="0">
            <a:spAutoFit/>
          </a:bodyPr>
          <a:lstStyle/>
          <a:p>
            <a:r>
              <a:rPr kumimoji="1" lang="ja-JP" altLang="en-US" b="1" u="sng" dirty="0">
                <a:latin typeface="Meiryo UI" panose="020B0604030504040204" pitchFamily="50" charset="-128"/>
                <a:ea typeface="Meiryo UI" panose="020B0604030504040204" pitchFamily="50" charset="-128"/>
              </a:rPr>
              <a:t>セーブデータの説明　</a:t>
            </a:r>
            <a:r>
              <a:rPr kumimoji="1" lang="en-US" altLang="ja-JP" sz="1200" u="sng"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セーブ機能がある場合のみ。様々な状態でのセーブデータをご用意いただければ、審査の際に考慮いたします。</a:t>
            </a:r>
            <a:endParaRPr kumimoji="1" lang="en-US" altLang="ja-JP" sz="1200" u="sng"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BFA034D8-07C2-507E-6196-CE705A0DC2E5}"/>
              </a:ext>
            </a:extLst>
          </p:cNvPr>
          <p:cNvSpPr/>
          <p:nvPr/>
        </p:nvSpPr>
        <p:spPr>
          <a:xfrm>
            <a:off x="616558" y="1308784"/>
            <a:ext cx="10974305" cy="315738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000"/>
            <a:r>
              <a:rPr lang="ja-JP" altLang="en-US" dirty="0">
                <a:solidFill>
                  <a:srgbClr val="FF0000"/>
                </a:solidFill>
                <a:latin typeface="Meiryo UI" panose="020B0604030504040204" pitchFamily="50" charset="-128"/>
                <a:ea typeface="Meiryo UI" panose="020B0604030504040204" pitchFamily="50" charset="-128"/>
              </a:rPr>
              <a:t>例）</a:t>
            </a:r>
            <a:endParaRPr lang="en-US" altLang="ja-JP" dirty="0">
              <a:solidFill>
                <a:srgbClr val="FF0000"/>
              </a:solidFill>
              <a:latin typeface="Meiryo UI" panose="020B0604030504040204" pitchFamily="50" charset="-128"/>
              <a:ea typeface="Meiryo UI" panose="020B0604030504040204" pitchFamily="50" charset="-128"/>
            </a:endParaRPr>
          </a:p>
          <a:p>
            <a:pPr marL="180000"/>
            <a:r>
              <a:rPr kumimoji="1" lang="ja-JP" altLang="en-US" sz="1400" dirty="0">
                <a:solidFill>
                  <a:srgbClr val="FF0000"/>
                </a:solidFill>
                <a:latin typeface="Meiryo UI" panose="020B0604030504040204" pitchFamily="50" charset="-128"/>
                <a:ea typeface="Meiryo UI" panose="020B0604030504040204" pitchFamily="50" charset="-128"/>
              </a:rPr>
              <a:t>◯ボタン</a:t>
            </a:r>
            <a:r>
              <a:rPr kumimoji="1" lang="en-US" altLang="ja-JP" sz="1400" dirty="0">
                <a:solidFill>
                  <a:srgbClr val="FF0000"/>
                </a:solidFill>
                <a:latin typeface="Meiryo UI" panose="020B0604030504040204" pitchFamily="50" charset="-128"/>
                <a:ea typeface="Meiryo UI" panose="020B0604030504040204" pitchFamily="50" charset="-128"/>
              </a:rPr>
              <a:t>/</a:t>
            </a:r>
            <a:r>
              <a:rPr kumimoji="1" lang="ja-JP" altLang="en-US" sz="1400" dirty="0">
                <a:solidFill>
                  <a:srgbClr val="FF0000"/>
                </a:solidFill>
                <a:latin typeface="Meiryo UI" panose="020B0604030504040204" pitchFamily="50" charset="-128"/>
                <a:ea typeface="Meiryo UI" panose="020B0604030504040204" pitchFamily="50" charset="-128"/>
              </a:rPr>
              <a:t>スペースキー：ジャンプ</a:t>
            </a:r>
            <a:endParaRPr kumimoji="1" lang="en-US" altLang="ja-JP" sz="1400" dirty="0">
              <a:solidFill>
                <a:srgbClr val="FF0000"/>
              </a:solidFill>
              <a:latin typeface="Meiryo UI" panose="020B0604030504040204" pitchFamily="50" charset="-128"/>
              <a:ea typeface="Meiryo UI" panose="020B0604030504040204" pitchFamily="50" charset="-128"/>
            </a:endParaRPr>
          </a:p>
          <a:p>
            <a:pPr marL="180000"/>
            <a:r>
              <a:rPr lang="ja-JP" altLang="en-US" sz="1400" dirty="0">
                <a:solidFill>
                  <a:srgbClr val="FF0000"/>
                </a:solidFill>
                <a:latin typeface="Meiryo UI" panose="020B0604030504040204" pitchFamily="50" charset="-128"/>
                <a:ea typeface="Meiryo UI" panose="020B0604030504040204" pitchFamily="50" charset="-128"/>
              </a:rPr>
              <a:t>十字ボタン</a:t>
            </a:r>
            <a:r>
              <a:rPr lang="en-US" altLang="ja-JP" sz="1400" dirty="0">
                <a:solidFill>
                  <a:srgbClr val="FF0000"/>
                </a:solidFill>
                <a:latin typeface="Meiryo UI" panose="020B0604030504040204" pitchFamily="50" charset="-128"/>
                <a:ea typeface="Meiryo UI" panose="020B0604030504040204" pitchFamily="50" charset="-128"/>
              </a:rPr>
              <a:t>/WASD</a:t>
            </a:r>
            <a:r>
              <a:rPr lang="ja-JP" altLang="en-US" sz="1400" dirty="0">
                <a:solidFill>
                  <a:srgbClr val="FF0000"/>
                </a:solidFill>
                <a:latin typeface="Meiryo UI" panose="020B0604030504040204" pitchFamily="50" charset="-128"/>
                <a:ea typeface="Meiryo UI" panose="020B0604030504040204" pitchFamily="50" charset="-128"/>
              </a:rPr>
              <a:t>キー：移動</a:t>
            </a:r>
            <a:endParaRPr lang="en-US" altLang="ja-JP" sz="1400" dirty="0">
              <a:solidFill>
                <a:srgbClr val="FF0000"/>
              </a:solidFill>
              <a:latin typeface="Meiryo UI" panose="020B0604030504040204" pitchFamily="50" charset="-128"/>
              <a:ea typeface="Meiryo UI" panose="020B0604030504040204" pitchFamily="50" charset="-128"/>
            </a:endParaRPr>
          </a:p>
          <a:p>
            <a:pPr marL="180000"/>
            <a:r>
              <a:rPr lang="en-US" altLang="ja-JP" sz="1400" dirty="0">
                <a:solidFill>
                  <a:srgbClr val="FF0000"/>
                </a:solidFill>
                <a:latin typeface="Meiryo UI" panose="020B0604030504040204" pitchFamily="50" charset="-128"/>
                <a:ea typeface="Meiryo UI" panose="020B0604030504040204" pitchFamily="50" charset="-128"/>
              </a:rPr>
              <a:t>※Xbox</a:t>
            </a:r>
            <a:r>
              <a:rPr lang="ja-JP" altLang="en-US" sz="1400" dirty="0">
                <a:solidFill>
                  <a:srgbClr val="FF0000"/>
                </a:solidFill>
                <a:latin typeface="Meiryo UI" panose="020B0604030504040204" pitchFamily="50" charset="-128"/>
                <a:ea typeface="Meiryo UI" panose="020B0604030504040204" pitchFamily="50" charset="-128"/>
              </a:rPr>
              <a:t>コントローラーのみ対応しています</a:t>
            </a:r>
            <a:endParaRPr kumimoji="1" lang="ja-JP" altLang="en-US" sz="1400" dirty="0">
              <a:solidFill>
                <a:srgbClr val="FF0000"/>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D48CA7FF-6437-90F4-B4ED-2FEECEDE1C9D}"/>
              </a:ext>
            </a:extLst>
          </p:cNvPr>
          <p:cNvSpPr/>
          <p:nvPr/>
        </p:nvSpPr>
        <p:spPr>
          <a:xfrm>
            <a:off x="616557" y="4898650"/>
            <a:ext cx="10974305" cy="154290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000"/>
            <a:endParaRPr lang="en-US" altLang="ja-JP"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19416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9D6BFD11-044D-517E-1201-57DD9BF51F9C}"/>
              </a:ext>
            </a:extLst>
          </p:cNvPr>
          <p:cNvSpPr txBox="1"/>
          <p:nvPr/>
        </p:nvSpPr>
        <p:spPr>
          <a:xfrm>
            <a:off x="513568" y="822909"/>
            <a:ext cx="9832932" cy="369332"/>
          </a:xfrm>
          <a:prstGeom prst="rect">
            <a:avLst/>
          </a:prstGeom>
          <a:noFill/>
        </p:spPr>
        <p:txBody>
          <a:bodyPr wrap="square" rtlCol="0">
            <a:spAutoFit/>
          </a:bodyPr>
          <a:lstStyle/>
          <a:p>
            <a:r>
              <a:rPr kumimoji="1" lang="ja-JP" altLang="en-US" b="1" u="sng" dirty="0">
                <a:latin typeface="Meiryo UI" panose="020B0604030504040204" pitchFamily="50" charset="-128"/>
                <a:ea typeface="Meiryo UI" panose="020B0604030504040204" pitchFamily="50" charset="-128"/>
              </a:rPr>
              <a:t>チームの人数、体制など</a:t>
            </a:r>
            <a:endParaRPr kumimoji="1" lang="en-US" altLang="ja-JP" b="1" u="sng" dirty="0">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AD05CA28-A891-B027-0B53-678DF74C2CD0}"/>
              </a:ext>
            </a:extLst>
          </p:cNvPr>
          <p:cNvSpPr/>
          <p:nvPr/>
        </p:nvSpPr>
        <p:spPr>
          <a:xfrm>
            <a:off x="616560" y="1192241"/>
            <a:ext cx="10974304" cy="15509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a:solidFill>
                  <a:srgbClr val="FF0000"/>
                </a:solidFill>
                <a:latin typeface="Meiryo UI" panose="020B0604030504040204" pitchFamily="50" charset="-128"/>
                <a:ea typeface="Meiryo UI" panose="020B0604030504040204" pitchFamily="50" charset="-128"/>
              </a:rPr>
              <a:t>合計：◯人</a:t>
            </a:r>
            <a:endParaRPr kumimoji="1" lang="en-US" altLang="ja-JP" dirty="0">
              <a:solidFill>
                <a:srgbClr val="FF0000"/>
              </a:solidFill>
              <a:latin typeface="Meiryo UI" panose="020B0604030504040204" pitchFamily="50" charset="-128"/>
              <a:ea typeface="Meiryo UI" panose="020B0604030504040204" pitchFamily="50" charset="-128"/>
            </a:endParaRPr>
          </a:p>
          <a:p>
            <a:pPr marL="180000" indent="252000">
              <a:buFont typeface="Arial" panose="020B0604020202020204" pitchFamily="34" charset="0"/>
              <a:buChar char="•"/>
            </a:pPr>
            <a:r>
              <a:rPr kumimoji="1" lang="ja-JP" altLang="en-US" dirty="0">
                <a:solidFill>
                  <a:srgbClr val="FF0000"/>
                </a:solidFill>
                <a:latin typeface="Meiryo UI" panose="020B0604030504040204" pitchFamily="50" charset="-128"/>
                <a:ea typeface="Meiryo UI" panose="020B0604030504040204" pitchFamily="50" charset="-128"/>
              </a:rPr>
              <a:t>プログラマー：◯人</a:t>
            </a:r>
            <a:endParaRPr kumimoji="1" lang="en-US" altLang="ja-JP" dirty="0">
              <a:solidFill>
                <a:srgbClr val="FF0000"/>
              </a:solidFill>
              <a:latin typeface="Meiryo UI" panose="020B0604030504040204" pitchFamily="50" charset="-128"/>
              <a:ea typeface="Meiryo UI" panose="020B0604030504040204" pitchFamily="50" charset="-128"/>
            </a:endParaRPr>
          </a:p>
          <a:p>
            <a:pPr marL="180000" indent="252000">
              <a:buFont typeface="Arial" panose="020B0604020202020204" pitchFamily="34" charset="0"/>
              <a:buChar char="•"/>
            </a:pPr>
            <a:r>
              <a:rPr lang="ja-JP" altLang="en-US" dirty="0">
                <a:solidFill>
                  <a:srgbClr val="FF0000"/>
                </a:solidFill>
                <a:latin typeface="Meiryo UI" panose="020B0604030504040204" pitchFamily="50" charset="-128"/>
                <a:ea typeface="Meiryo UI" panose="020B0604030504040204" pitchFamily="50" charset="-128"/>
              </a:rPr>
              <a:t>グラフィッカー</a:t>
            </a:r>
            <a:r>
              <a:rPr kumimoji="1" lang="ja-JP" altLang="en-US" dirty="0">
                <a:solidFill>
                  <a:srgbClr val="FF0000"/>
                </a:solidFill>
                <a:latin typeface="Meiryo UI" panose="020B0604030504040204" pitchFamily="50" charset="-128"/>
                <a:ea typeface="Meiryo UI" panose="020B0604030504040204" pitchFamily="50" charset="-128"/>
              </a:rPr>
              <a:t>：◯人</a:t>
            </a:r>
            <a:endParaRPr kumimoji="1" lang="en-US" altLang="ja-JP" dirty="0">
              <a:solidFill>
                <a:srgbClr val="FF0000"/>
              </a:solidFill>
              <a:latin typeface="Meiryo UI" panose="020B0604030504040204" pitchFamily="50" charset="-128"/>
              <a:ea typeface="Meiryo UI" panose="020B0604030504040204" pitchFamily="50" charset="-128"/>
            </a:endParaRPr>
          </a:p>
          <a:p>
            <a:pPr marL="180000" indent="252000">
              <a:buFont typeface="Arial" panose="020B0604020202020204" pitchFamily="34" charset="0"/>
              <a:buChar char="•"/>
            </a:pPr>
            <a:r>
              <a:rPr kumimoji="1" lang="ja-JP" altLang="en-US" dirty="0">
                <a:solidFill>
                  <a:srgbClr val="FF0000"/>
                </a:solidFill>
                <a:latin typeface="Meiryo UI" panose="020B0604030504040204" pitchFamily="50" charset="-128"/>
                <a:ea typeface="Meiryo UI" panose="020B0604030504040204" pitchFamily="50" charset="-128"/>
              </a:rPr>
              <a:t>サウンド：◯人</a:t>
            </a:r>
          </a:p>
        </p:txBody>
      </p:sp>
      <p:sp>
        <p:nvSpPr>
          <p:cNvPr id="4" name="テキスト ボックス 3">
            <a:extLst>
              <a:ext uri="{FF2B5EF4-FFF2-40B4-BE49-F238E27FC236}">
                <a16:creationId xmlns:a16="http://schemas.microsoft.com/office/drawing/2014/main" id="{93619A94-F076-3FC7-3139-ADC19204929D}"/>
              </a:ext>
            </a:extLst>
          </p:cNvPr>
          <p:cNvSpPr txBox="1"/>
          <p:nvPr/>
        </p:nvSpPr>
        <p:spPr>
          <a:xfrm>
            <a:off x="513568" y="2877123"/>
            <a:ext cx="9832932" cy="369332"/>
          </a:xfrm>
          <a:prstGeom prst="rect">
            <a:avLst/>
          </a:prstGeom>
          <a:noFill/>
        </p:spPr>
        <p:txBody>
          <a:bodyPr wrap="square" rtlCol="0">
            <a:spAutoFit/>
          </a:bodyPr>
          <a:lstStyle/>
          <a:p>
            <a:r>
              <a:rPr kumimoji="1" lang="ja-JP" altLang="en-US" b="1" u="sng" dirty="0">
                <a:latin typeface="Meiryo UI" panose="020B0604030504040204" pitchFamily="50" charset="-128"/>
                <a:ea typeface="Meiryo UI" panose="020B0604030504040204" pitchFamily="50" charset="-128"/>
              </a:rPr>
              <a:t>チームの特徴</a:t>
            </a:r>
            <a:r>
              <a:rPr kumimoji="1" lang="en-US" altLang="ja-JP" b="1" u="sng" dirty="0">
                <a:latin typeface="Meiryo UI" panose="020B0604030504040204" pitchFamily="50" charset="-128"/>
                <a:ea typeface="Meiryo UI" panose="020B0604030504040204" pitchFamily="50" charset="-128"/>
              </a:rPr>
              <a:t>/</a:t>
            </a:r>
            <a:r>
              <a:rPr lang="ja-JP" altLang="en-US" b="1" u="sng" dirty="0">
                <a:latin typeface="Meiryo UI" panose="020B0604030504040204" pitchFamily="50" charset="-128"/>
                <a:ea typeface="Meiryo UI" panose="020B0604030504040204" pitchFamily="50" charset="-128"/>
              </a:rPr>
              <a:t>伝えておきたいこと</a:t>
            </a:r>
            <a:endParaRPr lang="en-US" altLang="ja-JP" b="1" u="sng"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05BBD884-305E-4D7E-3A87-35C42A504FD7}"/>
              </a:ext>
            </a:extLst>
          </p:cNvPr>
          <p:cNvSpPr/>
          <p:nvPr/>
        </p:nvSpPr>
        <p:spPr>
          <a:xfrm>
            <a:off x="616559" y="3265610"/>
            <a:ext cx="10974305" cy="180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000" indent="252000">
              <a:buFont typeface="Arial" panose="020B0604020202020204" pitchFamily="34" charset="0"/>
              <a:buChar char="•"/>
            </a:pPr>
            <a:r>
              <a:rPr kumimoji="1" lang="en-US" altLang="ja-JP" dirty="0">
                <a:solidFill>
                  <a:srgbClr val="FF0000"/>
                </a:solidFill>
                <a:latin typeface="Meiryo UI" panose="020B0604030504040204" pitchFamily="50" charset="-128"/>
                <a:ea typeface="Meiryo UI" panose="020B0604030504040204" pitchFamily="50" charset="-128"/>
              </a:rPr>
              <a:t>XXXXXXXXXXX</a:t>
            </a:r>
          </a:p>
          <a:p>
            <a:pPr marL="180000" indent="252000">
              <a:buFont typeface="Arial" panose="020B0604020202020204" pitchFamily="34" charset="0"/>
              <a:buChar char="•"/>
            </a:pPr>
            <a:r>
              <a:rPr kumimoji="1" lang="en-US" altLang="ja-JP" dirty="0">
                <a:solidFill>
                  <a:srgbClr val="FF0000"/>
                </a:solidFill>
                <a:latin typeface="Meiryo UI" panose="020B0604030504040204" pitchFamily="50" charset="-128"/>
                <a:ea typeface="Meiryo UI" panose="020B0604030504040204" pitchFamily="50" charset="-128"/>
              </a:rPr>
              <a:t>XXXXXXXXXXX</a:t>
            </a:r>
            <a:endParaRPr kumimoji="1" lang="ja-JP" altLang="en-US" dirty="0">
              <a:solidFill>
                <a:srgbClr val="FF0000"/>
              </a:solidFill>
              <a:latin typeface="Meiryo UI" panose="020B0604030504040204" pitchFamily="50" charset="-128"/>
              <a:ea typeface="Meiryo UI" panose="020B0604030504040204" pitchFamily="50" charset="-128"/>
            </a:endParaRPr>
          </a:p>
          <a:p>
            <a:pPr marL="180000" indent="252000">
              <a:buFont typeface="Arial" panose="020B0604020202020204" pitchFamily="34" charset="0"/>
              <a:buChar char="•"/>
            </a:pPr>
            <a:r>
              <a:rPr kumimoji="1" lang="en-US" altLang="ja-JP" dirty="0">
                <a:solidFill>
                  <a:srgbClr val="FF0000"/>
                </a:solidFill>
                <a:latin typeface="Meiryo UI" panose="020B0604030504040204" pitchFamily="50" charset="-128"/>
                <a:ea typeface="Meiryo UI" panose="020B0604030504040204" pitchFamily="50" charset="-128"/>
              </a:rPr>
              <a:t>XXXXXXXXXXX</a:t>
            </a:r>
            <a:endParaRPr kumimoji="1" lang="ja-JP" altLang="en-US" dirty="0">
              <a:solidFill>
                <a:srgbClr val="FF0000"/>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02FC28FA-C07A-8B25-C1A0-375C8451BDF0}"/>
              </a:ext>
            </a:extLst>
          </p:cNvPr>
          <p:cNvSpPr txBox="1"/>
          <p:nvPr/>
        </p:nvSpPr>
        <p:spPr>
          <a:xfrm>
            <a:off x="513568" y="5173084"/>
            <a:ext cx="9832932" cy="369332"/>
          </a:xfrm>
          <a:prstGeom prst="rect">
            <a:avLst/>
          </a:prstGeom>
          <a:noFill/>
        </p:spPr>
        <p:txBody>
          <a:bodyPr wrap="square" rtlCol="0">
            <a:spAutoFit/>
          </a:bodyPr>
          <a:lstStyle/>
          <a:p>
            <a:r>
              <a:rPr kumimoji="1" lang="ja-JP" altLang="en-US" b="1" u="sng" dirty="0">
                <a:latin typeface="Meiryo UI" panose="020B0604030504040204" pitchFamily="50" charset="-128"/>
                <a:ea typeface="Meiryo UI" panose="020B0604030504040204" pitchFamily="50" charset="-128"/>
              </a:rPr>
              <a:t>チーム</a:t>
            </a:r>
            <a:r>
              <a:rPr lang="ja-JP" altLang="en-US" b="1" u="sng" dirty="0">
                <a:latin typeface="Meiryo UI" panose="020B0604030504040204" pitchFamily="50" charset="-128"/>
                <a:ea typeface="Meiryo UI" panose="020B0604030504040204" pitchFamily="50" charset="-128"/>
              </a:rPr>
              <a:t>外への発注内容　</a:t>
            </a:r>
            <a:r>
              <a:rPr lang="en-US" altLang="ja-JP" sz="1200" u="sng"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チーム外への委託作業がある場合のみ記載</a:t>
            </a:r>
            <a:endParaRPr lang="en-US" altLang="ja-JP" sz="1200" u="sng" dirty="0">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ADAE65FF-D822-4B4E-392B-EDC3E36159D7}"/>
              </a:ext>
            </a:extLst>
          </p:cNvPr>
          <p:cNvSpPr/>
          <p:nvPr/>
        </p:nvSpPr>
        <p:spPr>
          <a:xfrm>
            <a:off x="616560" y="5541558"/>
            <a:ext cx="10974304" cy="90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000" indent="252000">
              <a:buFont typeface="Arial" panose="020B0604020202020204" pitchFamily="34" charset="0"/>
              <a:buChar char="•"/>
            </a:pPr>
            <a:r>
              <a:rPr kumimoji="1" lang="en-US" altLang="ja-JP" dirty="0">
                <a:solidFill>
                  <a:srgbClr val="FF0000"/>
                </a:solidFill>
                <a:latin typeface="Meiryo UI" panose="020B0604030504040204" pitchFamily="50" charset="-128"/>
                <a:ea typeface="Meiryo UI" panose="020B0604030504040204" pitchFamily="50" charset="-128"/>
              </a:rPr>
              <a:t>XXXXXXXXXXX</a:t>
            </a:r>
          </a:p>
          <a:p>
            <a:pPr marL="180000" indent="252000">
              <a:buFont typeface="Arial" panose="020B0604020202020204" pitchFamily="34" charset="0"/>
              <a:buChar char="•"/>
            </a:pPr>
            <a:r>
              <a:rPr kumimoji="1" lang="en-US" altLang="ja-JP" dirty="0">
                <a:solidFill>
                  <a:srgbClr val="FF0000"/>
                </a:solidFill>
                <a:latin typeface="Meiryo UI" panose="020B0604030504040204" pitchFamily="50" charset="-128"/>
                <a:ea typeface="Meiryo UI" panose="020B0604030504040204" pitchFamily="50" charset="-128"/>
              </a:rPr>
              <a:t>XXXXXXXXXXX</a:t>
            </a:r>
            <a:endParaRPr kumimoji="1" lang="ja-JP" altLang="en-US" dirty="0">
              <a:solidFill>
                <a:srgbClr val="FF0000"/>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B2A4FDEC-3D6D-257F-3C42-4D2695DF88B4}"/>
              </a:ext>
            </a:extLst>
          </p:cNvPr>
          <p:cNvSpPr/>
          <p:nvPr/>
        </p:nvSpPr>
        <p:spPr>
          <a:xfrm>
            <a:off x="0" y="137786"/>
            <a:ext cx="2167003" cy="613776"/>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2000" b="1" dirty="0">
                <a:latin typeface="Meiryo UI" panose="020B0604030504040204" pitchFamily="50" charset="-128"/>
                <a:ea typeface="Meiryo UI" panose="020B0604030504040204" pitchFamily="50" charset="-128"/>
              </a:rPr>
              <a:t>チーム</a:t>
            </a:r>
            <a:r>
              <a:rPr kumimoji="1" lang="ja-JP" altLang="en-US" sz="2000" b="1" dirty="0">
                <a:latin typeface="Meiryo UI" panose="020B0604030504040204" pitchFamily="50" charset="-128"/>
                <a:ea typeface="Meiryo UI" panose="020B0604030504040204" pitchFamily="50" charset="-128"/>
              </a:rPr>
              <a:t>について</a:t>
            </a:r>
          </a:p>
        </p:txBody>
      </p:sp>
    </p:spTree>
    <p:extLst>
      <p:ext uri="{BB962C8B-B14F-4D97-AF65-F5344CB8AC3E}">
        <p14:creationId xmlns:p14="http://schemas.microsoft.com/office/powerpoint/2010/main" val="42640046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A93A47533071D42BD9BEF2E38D1152D" ma:contentTypeVersion="12" ma:contentTypeDescription="新しいドキュメントを作成します。" ma:contentTypeScope="" ma:versionID="87ec7d767cbcd68083687210680a8e30">
  <xsd:schema xmlns:xsd="http://www.w3.org/2001/XMLSchema" xmlns:xs="http://www.w3.org/2001/XMLSchema" xmlns:p="http://schemas.microsoft.com/office/2006/metadata/properties" xmlns:ns2="a57d3284-524e-491f-9bc2-d564e3d42c7c" xmlns:ns3="7916f448-e7cb-42ae-9bc0-239aec195591" targetNamespace="http://schemas.microsoft.com/office/2006/metadata/properties" ma:root="true" ma:fieldsID="097261b0bb013ea77f431410505c4a93" ns2:_="" ns3:_="">
    <xsd:import namespace="a57d3284-524e-491f-9bc2-d564e3d42c7c"/>
    <xsd:import namespace="7916f448-e7cb-42ae-9bc0-239aec19559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2:MediaServiceOCR" minOccurs="0"/>
                <xsd:element ref="ns2:MediaServiceGenerationTime" minOccurs="0"/>
                <xsd:element ref="ns2:MediaServiceEventHashCode" minOccurs="0"/>
                <xsd:element ref="ns2:MediaServiceDateTaken" minOccurs="0"/>
                <xsd:element ref="ns2:MediaServiceObjectDetectorVersion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7d3284-524e-491f-9bc2-d564e3d42c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25ffe817-ec4e-4cf6-a9ff-9207b826f3df"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916f448-e7cb-42ae-9bc0-239aec195591"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85E0C46-CCC0-4ED4-BFE9-4CC594134E63}"/>
</file>

<file path=customXml/itemProps2.xml><?xml version="1.0" encoding="utf-8"?>
<ds:datastoreItem xmlns:ds="http://schemas.openxmlformats.org/officeDocument/2006/customXml" ds:itemID="{9393A055-87BE-46F8-A662-873EB38ADEF4}"/>
</file>

<file path=docProps/app.xml><?xml version="1.0" encoding="utf-8"?>
<Properties xmlns="http://schemas.openxmlformats.org/officeDocument/2006/extended-properties" xmlns:vt="http://schemas.openxmlformats.org/officeDocument/2006/docPropsVTypes">
  <TotalTime>0</TotalTime>
  <Words>350</Words>
  <Application>Microsoft Office PowerPoint</Application>
  <PresentationFormat>ワイド画面</PresentationFormat>
  <Paragraphs>67</Paragraphs>
  <Slides>5</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Meiryo UI</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2022-12-07T12:12:15Z</dcterms:created>
  <dcterms:modified xsi:type="dcterms:W3CDTF">2023-09-14T07:46:18Z</dcterms:modified>
</cp:coreProperties>
</file>