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5F3458-D057-4FE1-B18C-FA12BC7E68A4}" v="2" dt="2023-09-14T07:22:13.2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65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2370D1-3AF3-BDA1-7B88-44540F2E4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54E81F3-B935-A00D-3147-C665D1E17C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67EDAA-8F25-6581-E3A1-34297540B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22B-20C8-4F7F-94D6-E086DEE55C20}" type="datetimeFigureOut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12D73D-B054-9857-4B27-A21042859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C1BCD1-CCA7-ACF2-C0CF-42FB9CB75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75A44-FF66-47E3-A662-18595714F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2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2F3615-40EB-2FA4-DF71-7FCED19B9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305E0BB-10C6-CCED-C0C9-8CF4AE321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81CFA-B5E2-D78D-C96B-7859BEF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22B-20C8-4F7F-94D6-E086DEE55C20}" type="datetimeFigureOut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6FE721-E719-F800-7A8C-2EAE4D844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EA3D36-4905-B9B2-30FF-92670D0AA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75A44-FF66-47E3-A662-18595714F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039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3B9687D-F86B-089A-36E5-D94BC685D7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6C17C8-5E2D-92E9-6CAF-B0E9C68C6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72E0B9-A839-6F9A-661B-E7107F1B9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22B-20C8-4F7F-94D6-E086DEE55C20}" type="datetimeFigureOut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7CBDAC-5928-014F-8BAC-4E74A2433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6E4C55-9831-AAAC-13A5-E74F068D0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75A44-FF66-47E3-A662-18595714F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31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FB8FCB-5A11-0EE2-3552-DF5ED54F1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65C183-D216-E39D-1CB9-5E8408D6D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0F85D4-2246-6571-F56B-F3791FEC5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22B-20C8-4F7F-94D6-E086DEE55C20}" type="datetimeFigureOut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7E4F2A-6D89-0EB6-88A6-A8E8A3FAB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B29B61-781A-FA8E-070E-13D08BE43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75A44-FF66-47E3-A662-18595714F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944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4333E9-B03E-D7A6-A484-42D989907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C7F3ED-9202-C12D-A350-1549DB716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5F37D7-E26E-8762-6A0A-63E1E054F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22B-20C8-4F7F-94D6-E086DEE55C20}" type="datetimeFigureOut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C0FDB7-7811-9835-5C91-6581C5EBC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2F154F-05DA-97B2-0713-68906EC3C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75A44-FF66-47E3-A662-18595714F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620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E348E2-646B-6C66-0BFF-58C727F4B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0CA258-137A-2657-E582-04A98BB6BC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00C1D43-7CE8-21C2-9525-3081A465C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B5EF06-CFCC-60EF-DB90-DC40B8493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22B-20C8-4F7F-94D6-E086DEE55C20}" type="datetimeFigureOut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AC3B61-B300-8B9D-9C66-63F6C5DF6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3DF7788-0429-BB96-E763-93CA0E7AF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75A44-FF66-47E3-A662-18595714F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85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290253-F91F-7BE4-BEE5-03AF5BE06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7B362C-9E7E-5B0C-8C1A-A4F0F0E35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143354-D452-1497-E2A8-95EC6EFCA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361DB74-3FCF-6C47-F980-2B56F9A671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532BCDA-A9EA-41CF-EF1D-C30BF27891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B13355D-4DE8-4E7F-C804-66BCD306F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22B-20C8-4F7F-94D6-E086DEE55C20}" type="datetimeFigureOut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99E6192-7636-9694-BC38-858594463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CF6A758-EA11-959D-D97A-5AE0F9D03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75A44-FF66-47E3-A662-18595714F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98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F55858-C5B3-75B1-A84F-08BDE74E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9025D95-93CA-3A17-EA2C-44F4F040F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22B-20C8-4F7F-94D6-E086DEE55C20}" type="datetimeFigureOut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5C661EA-B40A-E526-9B59-E2F207F81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E675B79-151B-7C0A-FFD6-8F1467888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75A44-FF66-47E3-A662-18595714F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17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980EB2C-BE56-CA57-5AF0-8539233CF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22B-20C8-4F7F-94D6-E086DEE55C20}" type="datetimeFigureOut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645BD60-075B-439C-57ED-124D063E3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023D53B-D5C4-D4C0-9185-0AA42A8B1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75A44-FF66-47E3-A662-18595714F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026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09F74B-3943-40F4-9FA9-04753B079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3B8A5D-2DC4-CE26-47C5-D7378CC10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C960DC8-412F-F401-3420-107B938BC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F71B60-E813-EA3E-609B-9DF835499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22B-20C8-4F7F-94D6-E086DEE55C20}" type="datetimeFigureOut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819AECC-1AA5-6209-3F03-C5D4F61C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93400FB-567F-1221-B00E-8E76B7856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75A44-FF66-47E3-A662-18595714F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58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357D3A-CCD6-F063-753D-1B1DC1B1B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D02552F-E322-A72B-7D82-4E756C6CD9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DB06F0-7EAA-DEC5-7660-55243ED6A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4EBAC93-EF0B-341C-CA04-D364423D8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122B-20C8-4F7F-94D6-E086DEE55C20}" type="datetimeFigureOut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DE1869-F6C5-A8A5-B33E-C624B1E34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0C23A9-5BFD-53CC-EBF9-ACFB02EDF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75A44-FF66-47E3-A662-18595714F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266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FDA762D-D17E-0769-BC62-2A6D5DFA0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1F9185-1C06-001B-2ADE-46FF5BF89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AE0856-225D-BBB6-4E80-0892649D05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0122B-20C8-4F7F-94D6-E086DEE55C20}" type="datetimeFigureOut">
              <a:rPr kumimoji="1" lang="ja-JP" altLang="en-US" smtClean="0"/>
              <a:t>2023/9/14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95A8D1-1D4A-2769-EA99-61352A9FE4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75E046-E60C-2451-28DD-6CAD7368C6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75A44-FF66-47E3-A662-18595714FB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422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D6BFD11-044D-517E-1201-57DD9BF51F9C}"/>
              </a:ext>
            </a:extLst>
          </p:cNvPr>
          <p:cNvSpPr txBox="1"/>
          <p:nvPr/>
        </p:nvSpPr>
        <p:spPr>
          <a:xfrm>
            <a:off x="513568" y="939452"/>
            <a:ext cx="9832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Game Overview</a:t>
            </a:r>
            <a:endParaRPr kumimoji="1" lang="en-US" altLang="ja-JP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id="{C9161873-245D-A13C-E114-BC648720D7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046477"/>
              </p:ext>
            </p:extLst>
          </p:nvPr>
        </p:nvGraphicFramePr>
        <p:xfrm>
          <a:off x="616559" y="1314148"/>
          <a:ext cx="10958879" cy="2595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00526">
                  <a:extLst>
                    <a:ext uri="{9D8B030D-6E8A-4147-A177-3AD203B41FA5}">
                      <a16:colId xmlns:a16="http://schemas.microsoft.com/office/drawing/2014/main" val="1471820962"/>
                    </a:ext>
                  </a:extLst>
                </a:gridCol>
                <a:gridCol w="6958353">
                  <a:extLst>
                    <a:ext uri="{9D8B030D-6E8A-4147-A177-3AD203B41FA5}">
                      <a16:colId xmlns:a16="http://schemas.microsoft.com/office/drawing/2014/main" val="30811085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Data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Information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998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Game title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Cat game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181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Genre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Action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95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Target demographic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(age group, etc.)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Older elementary school students – middle school students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803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Current development progress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14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Development started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years</a:t>
                      </a:r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ago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604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Tentative release date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Autumn 2024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483363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644CECB-E6AF-B576-0904-A8CE7F5A5558}"/>
              </a:ext>
            </a:extLst>
          </p:cNvPr>
          <p:cNvSpPr txBox="1"/>
          <p:nvPr/>
        </p:nvSpPr>
        <p:spPr>
          <a:xfrm>
            <a:off x="513568" y="4199143"/>
            <a:ext cx="9832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What kind of game is it?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*300 characters max, bullet point format accepted.</a:t>
            </a:r>
            <a:endParaRPr kumimoji="1" lang="en-US" altLang="ja-JP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AF50A18-97EF-8BB6-AB66-06AA3ECA4103}"/>
              </a:ext>
            </a:extLst>
          </p:cNvPr>
          <p:cNvSpPr/>
          <p:nvPr/>
        </p:nvSpPr>
        <p:spPr>
          <a:xfrm>
            <a:off x="616560" y="4624748"/>
            <a:ext cx="10958880" cy="19739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52000" indent="252000">
              <a:buFont typeface="Arial" panose="020B0604020202020204" pitchFamily="34" charset="0"/>
              <a:buChar char="•"/>
            </a:pPr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Concept: </a:t>
            </a:r>
            <a:r>
              <a:rPr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</a:t>
            </a:r>
            <a:endParaRPr kumimoji="1"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52000" indent="252000">
              <a:buFont typeface="Arial" panose="020B0604020202020204" pitchFamily="34" charset="0"/>
              <a:buChar char="•"/>
            </a:pPr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Originality: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</a:t>
            </a:r>
          </a:p>
          <a:p>
            <a:pPr marL="252000" indent="252000">
              <a:buFont typeface="Arial" panose="020B0604020202020204" pitchFamily="34" charset="0"/>
              <a:buChar char="•"/>
            </a:pPr>
            <a:r>
              <a:rPr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Inspirations: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</a:t>
            </a:r>
            <a:endParaRPr kumimoji="1" lang="ja-JP" altLang="en-US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01A81FA-CB09-7335-ED96-668889FAD1E3}"/>
              </a:ext>
            </a:extLst>
          </p:cNvPr>
          <p:cNvSpPr/>
          <p:nvPr/>
        </p:nvSpPr>
        <p:spPr>
          <a:xfrm>
            <a:off x="0" y="137786"/>
            <a:ext cx="2167003" cy="613776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About the Game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BB8EFAF-0CA4-AC8B-6A47-F4219A9DA3E2}"/>
              </a:ext>
            </a:extLst>
          </p:cNvPr>
          <p:cNvSpPr/>
          <p:nvPr/>
        </p:nvSpPr>
        <p:spPr>
          <a:xfrm>
            <a:off x="2527300" y="137786"/>
            <a:ext cx="9048140" cy="61377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 recommend including the information listed in this document in your game proposal.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Please feel free to change the design and/or format to fit your submission.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1269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644CECB-E6AF-B576-0904-A8CE7F5A5558}"/>
              </a:ext>
            </a:extLst>
          </p:cNvPr>
          <p:cNvSpPr txBox="1"/>
          <p:nvPr/>
        </p:nvSpPr>
        <p:spPr>
          <a:xfrm>
            <a:off x="6460067" y="761060"/>
            <a:ext cx="4461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Planned use of support funding</a:t>
            </a:r>
            <a:endParaRPr kumimoji="1" lang="en-US" altLang="ja-JP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D05CA28-A891-B027-0B53-678DF74C2CD0}"/>
              </a:ext>
            </a:extLst>
          </p:cNvPr>
          <p:cNvSpPr/>
          <p:nvPr/>
        </p:nvSpPr>
        <p:spPr>
          <a:xfrm>
            <a:off x="616559" y="1261533"/>
            <a:ext cx="5809641" cy="18427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 indent="25200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XXXXXXXXXXX</a:t>
            </a:r>
          </a:p>
          <a:p>
            <a:pPr marL="180000" indent="25200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XXXXXXXXXXX</a:t>
            </a:r>
            <a:endParaRPr kumimoji="1" lang="ja-JP" altLang="en-US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25200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XXXXXXXXXXX</a:t>
            </a:r>
            <a:endParaRPr kumimoji="1" lang="ja-JP" altLang="en-US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E591E80-7C20-9495-0D4D-C90C2B83C77A}"/>
              </a:ext>
            </a:extLst>
          </p:cNvPr>
          <p:cNvSpPr/>
          <p:nvPr/>
        </p:nvSpPr>
        <p:spPr>
          <a:xfrm>
            <a:off x="6561668" y="1261533"/>
            <a:ext cx="5013770" cy="18427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 indent="25200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XXXXXXXXXXX</a:t>
            </a:r>
          </a:p>
          <a:p>
            <a:pPr marL="180000" indent="25200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XXXXXXXXXXX</a:t>
            </a:r>
            <a:endParaRPr kumimoji="1" lang="ja-JP" altLang="en-US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25200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XXXXXXXXXXX</a:t>
            </a:r>
            <a:endParaRPr kumimoji="1" lang="ja-JP" altLang="en-US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42C49D-EA81-4D53-14C1-615BCB32100A}"/>
              </a:ext>
            </a:extLst>
          </p:cNvPr>
          <p:cNvSpPr txBox="1"/>
          <p:nvPr/>
        </p:nvSpPr>
        <p:spPr>
          <a:xfrm>
            <a:off x="513567" y="3169786"/>
            <a:ext cx="11253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Tentative development schedule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*Your most up to date timeline.</a:t>
            </a:r>
            <a:endParaRPr kumimoji="1" lang="en-US" altLang="ja-JP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2" name="表 5">
            <a:extLst>
              <a:ext uri="{FF2B5EF4-FFF2-40B4-BE49-F238E27FC236}">
                <a16:creationId xmlns:a16="http://schemas.microsoft.com/office/drawing/2014/main" id="{D5D13662-1250-0806-4A1C-4B8DBAF3B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754096"/>
              </p:ext>
            </p:extLst>
          </p:nvPr>
        </p:nvGraphicFramePr>
        <p:xfrm>
          <a:off x="616559" y="3539118"/>
          <a:ext cx="10958879" cy="3048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03170">
                  <a:extLst>
                    <a:ext uri="{9D8B030D-6E8A-4147-A177-3AD203B41FA5}">
                      <a16:colId xmlns:a16="http://schemas.microsoft.com/office/drawing/2014/main" val="3081108535"/>
                    </a:ext>
                  </a:extLst>
                </a:gridCol>
                <a:gridCol w="7655709">
                  <a:extLst>
                    <a:ext uri="{9D8B030D-6E8A-4147-A177-3AD203B41FA5}">
                      <a16:colId xmlns:a16="http://schemas.microsoft.com/office/drawing/2014/main" val="1040522262"/>
                    </a:ext>
                  </a:extLst>
                </a:gridCol>
              </a:tblGrid>
              <a:tr h="341654"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Period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Content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998515"/>
                  </a:ext>
                </a:extLst>
              </a:tr>
              <a:tr h="341654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 Year XX Month </a:t>
                      </a:r>
                    </a:p>
                    <a:p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– XX Year XX Month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Prototyping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181844"/>
                  </a:ext>
                </a:extLst>
              </a:tr>
              <a:tr h="341654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 Year XX Month </a:t>
                      </a:r>
                    </a:p>
                    <a:p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– XX Year XX Month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Creating the alpha version (containing all of the game functions)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95600"/>
                  </a:ext>
                </a:extLst>
              </a:tr>
              <a:tr h="443805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 Year XX Month </a:t>
                      </a:r>
                    </a:p>
                    <a:p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– XX Year XX Month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Creating the beta version (where all of the data is playable)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803800"/>
                  </a:ext>
                </a:extLst>
              </a:tr>
              <a:tr h="443805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 Year XX Month </a:t>
                      </a:r>
                    </a:p>
                    <a:p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– XX Year XX Month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Creating the product version (including debugging &amp; LQA)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604848"/>
                  </a:ext>
                </a:extLst>
              </a:tr>
              <a:tr h="341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Around XX year XX month</a:t>
                      </a:r>
                      <a:endParaRPr kumimoji="1" lang="ja-JP" altLang="en-US" sz="16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Release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483363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FBF4E5C-062E-CFBC-B2D8-BD23939ECF5B}"/>
              </a:ext>
            </a:extLst>
          </p:cNvPr>
          <p:cNvSpPr/>
          <p:nvPr/>
        </p:nvSpPr>
        <p:spPr>
          <a:xfrm>
            <a:off x="0" y="137786"/>
            <a:ext cx="2167003" cy="613776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About the Game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D6BFD11-044D-517E-1201-57DD9BF51F9C}"/>
              </a:ext>
            </a:extLst>
          </p:cNvPr>
          <p:cNvSpPr txBox="1"/>
          <p:nvPr/>
        </p:nvSpPr>
        <p:spPr>
          <a:xfrm>
            <a:off x="513567" y="761060"/>
            <a:ext cx="5946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Features to be implemented, Final idea of completed work*</a:t>
            </a:r>
            <a:br>
              <a:rPr lang="en-US" altLang="ja-JP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*what would you like to express it at the end as a game, not only visuals also a game itself?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802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2B7F3AA-AC7C-128A-F2CA-9C257146B32E}"/>
              </a:ext>
            </a:extLst>
          </p:cNvPr>
          <p:cNvSpPr txBox="1"/>
          <p:nvPr/>
        </p:nvSpPr>
        <p:spPr>
          <a:xfrm>
            <a:off x="513568" y="939452"/>
            <a:ext cx="9832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Game’s main </a:t>
            </a:r>
            <a:r>
              <a:rPr lang="en-US" altLang="ja-JP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graphic</a:t>
            </a:r>
            <a:r>
              <a:rPr kumimoji="1" lang="en-US" altLang="ja-JP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 (1-2 images)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*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This ca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n be a rough draft.</a:t>
            </a:r>
            <a:endParaRPr kumimoji="1" lang="en-US" altLang="ja-JP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E2C068-C1CE-AB64-D890-8C5822799BD5}"/>
              </a:ext>
            </a:extLst>
          </p:cNvPr>
          <p:cNvSpPr/>
          <p:nvPr/>
        </p:nvSpPr>
        <p:spPr>
          <a:xfrm>
            <a:off x="0" y="137786"/>
            <a:ext cx="2167003" cy="613776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About the Game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8948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A5D1A29-01DC-4362-4547-CC95F971EE3D}"/>
              </a:ext>
            </a:extLst>
          </p:cNvPr>
          <p:cNvSpPr/>
          <p:nvPr/>
        </p:nvSpPr>
        <p:spPr>
          <a:xfrm>
            <a:off x="616557" y="4898650"/>
            <a:ext cx="10974305" cy="15429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/>
            <a:endParaRPr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2B7F3AA-AC7C-128A-F2CA-9C257146B32E}"/>
              </a:ext>
            </a:extLst>
          </p:cNvPr>
          <p:cNvSpPr txBox="1"/>
          <p:nvPr/>
        </p:nvSpPr>
        <p:spPr>
          <a:xfrm>
            <a:off x="513568" y="939452"/>
            <a:ext cx="9832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Game Instructions</a:t>
            </a:r>
            <a:r>
              <a:rPr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*Please explain how to play the game with a keyboard and/or controllers</a:t>
            </a:r>
            <a:r>
              <a:rPr kumimoji="1"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20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A1045562-DE4B-8723-E2C9-150647B04D38}"/>
              </a:ext>
            </a:extLst>
          </p:cNvPr>
          <p:cNvSpPr/>
          <p:nvPr/>
        </p:nvSpPr>
        <p:spPr>
          <a:xfrm>
            <a:off x="9914462" y="939452"/>
            <a:ext cx="16764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Required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3D62933-BADD-F333-5282-5CF3D8EF4394}"/>
              </a:ext>
            </a:extLst>
          </p:cNvPr>
          <p:cNvSpPr txBox="1"/>
          <p:nvPr/>
        </p:nvSpPr>
        <p:spPr>
          <a:xfrm>
            <a:off x="513567" y="4529318"/>
            <a:ext cx="11161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Save Data</a:t>
            </a:r>
            <a:r>
              <a:rPr lang="ja-JP" altLang="en-US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*Only if a save system implemented. If you provide save data in various formats, we will consider it during the review.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19C4366-532C-3874-43BA-75D68F76F5F5}"/>
              </a:ext>
            </a:extLst>
          </p:cNvPr>
          <p:cNvSpPr/>
          <p:nvPr/>
        </p:nvSpPr>
        <p:spPr>
          <a:xfrm>
            <a:off x="0" y="137786"/>
            <a:ext cx="2167003" cy="613776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About the Game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4CF83A7-7492-33FD-B62D-25616BD4C8A5}"/>
              </a:ext>
            </a:extLst>
          </p:cNvPr>
          <p:cNvSpPr/>
          <p:nvPr/>
        </p:nvSpPr>
        <p:spPr>
          <a:xfrm>
            <a:off x="616558" y="1308784"/>
            <a:ext cx="10974305" cy="31573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/>
            <a:r>
              <a:rPr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e.g.</a:t>
            </a:r>
          </a:p>
          <a:p>
            <a:pPr marL="180000"/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Circle Button/Space Key: Jump</a:t>
            </a:r>
          </a:p>
          <a:p>
            <a:pPr marL="180000"/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D-pad/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WASD Key: 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Move</a:t>
            </a:r>
          </a:p>
          <a:p>
            <a:pPr marL="180000"/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 Only Xbox controllers are supported</a:t>
            </a:r>
          </a:p>
        </p:txBody>
      </p:sp>
    </p:spTree>
    <p:extLst>
      <p:ext uri="{BB962C8B-B14F-4D97-AF65-F5344CB8AC3E}">
        <p14:creationId xmlns:p14="http://schemas.microsoft.com/office/powerpoint/2010/main" val="1919416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D6BFD11-044D-517E-1201-57DD9BF51F9C}"/>
              </a:ext>
            </a:extLst>
          </p:cNvPr>
          <p:cNvSpPr txBox="1"/>
          <p:nvPr/>
        </p:nvSpPr>
        <p:spPr>
          <a:xfrm>
            <a:off x="513568" y="822909"/>
            <a:ext cx="9832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Team structure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01A81FA-CB09-7335-ED96-668889FAD1E3}"/>
              </a:ext>
            </a:extLst>
          </p:cNvPr>
          <p:cNvSpPr/>
          <p:nvPr/>
        </p:nvSpPr>
        <p:spPr>
          <a:xfrm>
            <a:off x="0" y="137786"/>
            <a:ext cx="2352583" cy="613776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About Your Team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D05CA28-A891-B027-0B53-678DF74C2CD0}"/>
              </a:ext>
            </a:extLst>
          </p:cNvPr>
          <p:cNvSpPr/>
          <p:nvPr/>
        </p:nvSpPr>
        <p:spPr>
          <a:xfrm>
            <a:off x="616560" y="1192241"/>
            <a:ext cx="10958878" cy="17245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Total: X members</a:t>
            </a:r>
          </a:p>
          <a:p>
            <a:pPr marL="180000" indent="25200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Programmers: X members</a:t>
            </a:r>
          </a:p>
          <a:p>
            <a:pPr marL="180000" indent="252000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Visual artists: X members</a:t>
            </a:r>
            <a:endParaRPr kumimoji="1"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25200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Sound creators: X members</a:t>
            </a:r>
            <a:endParaRPr kumimoji="1" lang="ja-JP" altLang="en-US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619A94-F076-3FC7-3139-ADC19204929D}"/>
              </a:ext>
            </a:extLst>
          </p:cNvPr>
          <p:cNvSpPr txBox="1"/>
          <p:nvPr/>
        </p:nvSpPr>
        <p:spPr>
          <a:xfrm>
            <a:off x="513568" y="3016822"/>
            <a:ext cx="10161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What makes your team special? What do you want us to know about your team?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BBD884-305E-4D7E-3A87-35C42A504FD7}"/>
              </a:ext>
            </a:extLst>
          </p:cNvPr>
          <p:cNvSpPr/>
          <p:nvPr/>
        </p:nvSpPr>
        <p:spPr>
          <a:xfrm>
            <a:off x="616559" y="3386154"/>
            <a:ext cx="10958879" cy="180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 indent="25200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XXXXXXXXXXX</a:t>
            </a:r>
          </a:p>
          <a:p>
            <a:pPr marL="180000" indent="25200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XXXXXXXXXXX</a:t>
            </a:r>
            <a:endParaRPr kumimoji="1" lang="ja-JP" altLang="en-US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25200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XXXXXXXXXXX</a:t>
            </a:r>
            <a:endParaRPr kumimoji="1" lang="ja-JP" altLang="en-US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2FC28FA-C07A-8B25-C1A0-375C8451BDF0}"/>
              </a:ext>
            </a:extLst>
          </p:cNvPr>
          <p:cNvSpPr txBox="1"/>
          <p:nvPr/>
        </p:nvSpPr>
        <p:spPr>
          <a:xfrm>
            <a:off x="513568" y="5283151"/>
            <a:ext cx="9832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Outsourced content </a:t>
            </a:r>
            <a:r>
              <a:rPr lang="en-US" altLang="ja-JP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*Please only include this section if you have outsourced any part of your development.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DAE65FF-D822-4B4E-392B-EDC3E36159D7}"/>
              </a:ext>
            </a:extLst>
          </p:cNvPr>
          <p:cNvSpPr/>
          <p:nvPr/>
        </p:nvSpPr>
        <p:spPr>
          <a:xfrm>
            <a:off x="616560" y="5650536"/>
            <a:ext cx="10958878" cy="90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 indent="25200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XXXXXXXXXXX</a:t>
            </a:r>
          </a:p>
          <a:p>
            <a:pPr marL="180000" indent="25200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XXXXXXXXXXX</a:t>
            </a:r>
            <a:endParaRPr kumimoji="1" lang="ja-JP" altLang="en-US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400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A93A47533071D42BD9BEF2E38D1152D" ma:contentTypeVersion="12" ma:contentTypeDescription="新しいドキュメントを作成します。" ma:contentTypeScope="" ma:versionID="87ec7d767cbcd68083687210680a8e30">
  <xsd:schema xmlns:xsd="http://www.w3.org/2001/XMLSchema" xmlns:xs="http://www.w3.org/2001/XMLSchema" xmlns:p="http://schemas.microsoft.com/office/2006/metadata/properties" xmlns:ns2="a57d3284-524e-491f-9bc2-d564e3d42c7c" xmlns:ns3="7916f448-e7cb-42ae-9bc0-239aec195591" targetNamespace="http://schemas.microsoft.com/office/2006/metadata/properties" ma:root="true" ma:fieldsID="097261b0bb013ea77f431410505c4a93" ns2:_="" ns3:_="">
    <xsd:import namespace="a57d3284-524e-491f-9bc2-d564e3d42c7c"/>
    <xsd:import namespace="7916f448-e7cb-42ae-9bc0-239aec1955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7d3284-524e-491f-9bc2-d564e3d42c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25ffe817-ec4e-4cf6-a9ff-9207b826f3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16f448-e7cb-42ae-9bc0-239aec19559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3F56C9-20F0-454F-BB99-FECEF8C03EF4}"/>
</file>

<file path=customXml/itemProps2.xml><?xml version="1.0" encoding="utf-8"?>
<ds:datastoreItem xmlns:ds="http://schemas.openxmlformats.org/officeDocument/2006/customXml" ds:itemID="{203BF456-FA04-4CC6-869D-424514FDE2D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</Words>
  <Application>Microsoft Office PowerPoint</Application>
  <PresentationFormat>ワイド画面</PresentationFormat>
  <Paragraphs>71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2022-12-12T09:25:15Z</dcterms:created>
  <dcterms:modified xsi:type="dcterms:W3CDTF">2023-09-14T07:45:49Z</dcterms:modified>
</cp:coreProperties>
</file>